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1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8F47BF-7388-6600-4037-F6C5CCAF5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C3456E7-754C-517B-9C4E-9828BC5717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303139-8C5C-740A-C2EA-420A6FB77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16.03.2023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2E44EA-AB26-0EFF-2EB9-720D6B057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B0D54B-CDE8-8BE7-CE2F-9CEDC102E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388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FE5279-B743-4E3C-5420-3786FB229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B626CE1-673B-C4DF-8CFA-BA47502483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1B5102-37F1-F3AA-2E32-AAD4F6D69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16.03.2023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02FA6D-D516-BC80-3474-F71DB3292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7604EB-51CF-92AD-4D52-78DCF2D92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51150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BB702EE-BAE5-8EE2-7857-A9B3A035A4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7E93B13-36DE-0AC9-EB30-A35FDC7B6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929DC2-254C-D5B2-36C4-DD387CFB4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16.03.2023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F30078-C104-B642-7161-8515B7A55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AA57F2-F378-8557-2979-3C20C3FF1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97947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EBD11B-2CA9-00B7-B257-CE71E7957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014C19-3AC1-3EE6-8685-BAE691F90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E852E6-1D34-D25C-AF88-576EA65C1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16.03.2023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71CB30-6461-CE5B-96B1-4A692DC5E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4BDE18-DA81-61B3-3BC9-6AE4923EB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6148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9806CF-D78C-53C9-ABEE-AFBB5C882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7A88EC3-0E12-70E2-3C46-050927F82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711C0B-CE4B-F4E0-4DE8-148813333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16.03.2023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5C7FD8-7E10-118F-8D15-B4AF7AEAA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2F1557-4206-44CA-19E4-177F9D587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31339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DFF231-CED2-D6C7-C1A3-B3F48AAEA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71A3FA-66B9-4213-B54F-93980200B2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C01CAF9-F2CC-C8F4-76B5-A54C77F8E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6D27F5D-2591-F06A-699E-82829E421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16.03.2023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70A8A60-9813-8F17-D6E0-E7982CA3D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C543112-7757-0DE0-94E2-A42C17CF1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6376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6A5D56-B4F7-1806-8EEA-BC8F4B5DA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7586E8-0066-724F-F491-16F82CE80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28A3234-A26B-87F4-9B8A-B107367B8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18C751E-BB85-CBB3-6053-F81B0F06BD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3496E36-86B8-D335-368F-CFDDC1E122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4B8C5E4-699E-30C2-F7E9-A5A7F1D5D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16.03.2023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4D3B557-9394-42D2-8F4A-673A0934C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B4EF627-6678-B1CD-ED57-5A6885F8E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09627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8175FA-98FB-98C4-DA1F-46768BB53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9C428F0-59E2-0CCB-3424-F2446C5B8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16.03.2023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2B30D25-4C71-4771-CF68-FF530AE15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89AEA5F-AF2F-7727-41C3-4063CE9FA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098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2561F90-F727-1C43-8BDF-28DD1AED4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16.03.2023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D3552D-5358-3117-1384-67D45BA08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8019D87-BC90-B714-A887-F94DC87F0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5771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5952C6-A1DA-B36E-D18F-23DF23C50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FA06B1-AC49-8A72-DA84-58C4D4154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C67BEA-D27B-9163-81D1-FD21BBD2D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AC277E-E2D7-28A3-1E39-1CE3AA0C4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16.03.2023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69C0E4A-143E-D162-91B9-B078D1C5C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E3BB86E-0C1E-1DE2-003D-F857E2595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06879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C3ACB7-F161-2F39-DB8B-B861B5E75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16936C2-8F56-4DC3-8217-6B94EF5D68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AF99262-D004-1388-B598-D0AEA4A26E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0E38464-F5D1-5A68-D4B0-C6D8240C2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16.03.2023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69BA38C-B465-2A08-943B-3765A6086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B683E1-FCD1-15BF-15C2-FE4E1F67C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950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9172073-A297-32BB-996C-7F819E162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684FBD-C01E-7EF4-463B-31227F052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E0C5E4-F9B4-DEE0-DA7E-3773793B75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2334C-E78B-479C-9542-BF7D365D777C}" type="datetimeFigureOut">
              <a:rPr lang="de-CH" smtClean="0"/>
              <a:t>16.03.2023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8CD253-CBC6-27DE-7274-82D4F4691F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7F5E05-CE07-478F-5BDD-B7CD8034EC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9362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2DD81E80-734C-18E0-3171-34504A85D0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0526" y="1467854"/>
            <a:ext cx="12250110" cy="5282045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E4CC4F8F-D0F2-F897-D31A-57A999A94D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416" y="0"/>
            <a:ext cx="2432342" cy="152801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52114122-55E6-E32D-D6F7-076FFE30B5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5825" y="0"/>
            <a:ext cx="1992346" cy="1528011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6DDF7C6-738E-FDDB-FE8E-82436BDBF0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5233" y="36096"/>
            <a:ext cx="2127359" cy="1443787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A0E57B9E-A571-019E-712D-A3CF5DF4AF5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70056" y="8249"/>
            <a:ext cx="2496599" cy="1519761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EBED7EC2-570C-2D90-EC04-E753E35FDA6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62911" y="-61471"/>
            <a:ext cx="2397326" cy="1589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677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Jürg Krämer</dc:creator>
  <cp:lastModifiedBy>Jürg Krämer</cp:lastModifiedBy>
  <cp:revision>2</cp:revision>
  <dcterms:created xsi:type="dcterms:W3CDTF">2023-02-28T19:45:32Z</dcterms:created>
  <dcterms:modified xsi:type="dcterms:W3CDTF">2023-03-16T10:19:20Z</dcterms:modified>
</cp:coreProperties>
</file>