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4D771-4443-DC56-6308-5554BD1B1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F42D62-C46F-480F-72C8-C7CEE53E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E0A5A8-C8F2-0E6C-A74E-9427F960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42FEC-180E-3A3A-7174-E5F254CD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0449D1-9AA0-8C6B-CDE2-43B682C4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75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928AC-6BCD-EBA4-7B35-04FF33F0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8FE0D1-29BD-2033-2973-B7990B93B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083347-114E-A04A-A24A-5119391B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D046A-0869-13B9-978A-52CC7430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90F7DB-BCD8-A775-DA02-DA8CBBC8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52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035383-7026-6131-7F8E-CB1C7B615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C73746-373C-DCA4-A059-01CBE0CD2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C384D-C47D-48B1-B7A7-0F2D2721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EE139-AD4E-1124-3959-C2D3AF97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AF9070-BCDA-ACDB-D728-FA2D34EC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143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EDEEE-00C6-2763-3F7E-A698CE2B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FD7EB-7B75-847A-A383-D0A527630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C975A-E3B3-DE86-D5A3-0C7BFC5F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D153-4040-7A7E-6759-F8D3324B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054AE0-0475-3129-0225-4093004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62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78DCC-331E-266A-921F-10AA4612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FF2D3F-3AFB-0815-773B-6C2674427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3984F-C0CB-9BC7-8421-388092E3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8A14B6-0DAA-9BE4-5EDB-5882F44E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27A8A3-D195-CA7A-0B26-D9C14B38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92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DF67C-4029-622B-DA75-AF53056C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B5246F-E669-9DBF-E580-67D06AED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6548F-DE59-D464-C79C-6E8DE66D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D411AB-91BF-8BA5-7538-99283011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152843-71C6-C856-6BDE-16E05B24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270C13-BE92-112A-4B9B-2920FF6C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824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2F909-8DBE-529D-A77B-C42D859B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B00124-0437-8D80-5D6A-C7179C708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F35D6-5B20-0ADA-13EF-B10837527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ABE032-BD25-543A-4D20-C72A825C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17A030-564E-00C9-E0FA-4931878DB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000184C-CE70-A0F8-E69A-D5B79EEE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2B8036-0F9C-E0C5-3280-C04E4717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7C7CA5-4683-8F69-2DE6-43AB1293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41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F99EF-7A4D-C8CA-CE04-4A6E06F1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F771CA-76B3-8DBA-F07F-88E6449E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A3BA-05ED-83F2-3C1E-D63004F9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979401-B79C-0734-B7B3-206DBCD5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310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56DC88-35ED-B0BA-9E4E-1B7978E4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342523-FE40-5E2C-A1EE-DE5CA5F6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9FFCC2-EBEE-33B2-7A8B-8124EF59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EEB18-60FB-110B-8D56-32201455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B8C5B-13B1-4D47-7B34-22EA9D06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34BCEC-C7CF-C5B5-9E62-23D41B56B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61808A-AC7D-E676-E9CB-9230B659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DBADED-698E-EC1F-6D3E-F4BBCE08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9A9F6-5C63-A411-B544-0654BA56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21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1AE95-CBC0-1815-9530-AF8967B1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121004-623D-7087-D087-AEC94BAA6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3F2434-419C-70A0-2C80-B1C42DF5C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1322C4-676F-6B17-2B3A-C23100F9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230BE8-A151-5FB0-98D6-AF678EC4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52CEDF-E3C7-0F73-A67A-DA2AA706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64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7C43AE-A9E3-3910-B93E-D769C8BB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279FFE-0F72-FDFB-93D5-04FFB238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D4F5C-A7A4-AB75-4220-FADA56934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1C58-1110-446F-B60C-77F7DCF44E03}" type="datetimeFigureOut">
              <a:rPr lang="de-CH" smtClean="0"/>
              <a:t>02.09.2023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724B3A-EB45-294A-560E-0E2440723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BAA53A-C53F-3288-FF0C-80CD0323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20F6-6CD7-436A-A5F2-5DDA282B3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4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olafrica.ch/projekt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FA9B495-CEC0-A0AD-A59B-A3017FA0658B}"/>
              </a:ext>
            </a:extLst>
          </p:cNvPr>
          <p:cNvSpPr txBox="1"/>
          <p:nvPr/>
        </p:nvSpPr>
        <p:spPr>
          <a:xfrm>
            <a:off x="167611" y="89075"/>
            <a:ext cx="118958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 err="1">
                <a:solidFill>
                  <a:srgbClr val="000000"/>
                </a:solidFill>
                <a:effectLst/>
                <a:latin typeface="basis-grotesque-medium-pro"/>
              </a:rPr>
              <a:t>Solafrica</a:t>
            </a:r>
            <a:r>
              <a:rPr lang="de-DE" b="1" i="0" dirty="0">
                <a:solidFill>
                  <a:srgbClr val="000000"/>
                </a:solidFill>
                <a:effectLst/>
                <a:latin typeface="basis-grotesque-medium-pro"/>
              </a:rPr>
              <a:t>  gewinnt Schweizer Solarpreis und auch den Europäischen Solarpreis.</a:t>
            </a:r>
          </a:p>
          <a:p>
            <a:r>
              <a:rPr lang="de-DE" sz="1400" b="1" dirty="0">
                <a:solidFill>
                  <a:srgbClr val="000000"/>
                </a:solidFill>
                <a:latin typeface="basis-grotesque-medium-pro"/>
              </a:rPr>
              <a:t>Stelle die Projekte der non Profit Organisation Solafrika.ch </a:t>
            </a:r>
            <a:r>
              <a:rPr lang="de-DE" sz="1400" b="1" dirty="0" err="1">
                <a:solidFill>
                  <a:srgbClr val="000000"/>
                </a:solidFill>
                <a:latin typeface="basis-grotesque-medium-pro"/>
              </a:rPr>
              <a:t>gemäss</a:t>
            </a:r>
            <a:r>
              <a:rPr lang="de-DE" sz="1400" b="1" dirty="0">
                <a:solidFill>
                  <a:srgbClr val="000000"/>
                </a:solidFill>
                <a:latin typeface="basis-grotesque-medium-pro"/>
              </a:rPr>
              <a:t> Vorgaben deiner Lehrkraft vor! </a:t>
            </a:r>
            <a:r>
              <a:rPr lang="de-DE" sz="1400" b="1" dirty="0">
                <a:solidFill>
                  <a:srgbClr val="000000"/>
                </a:solidFill>
                <a:latin typeface="basis-grotesque-medium-pro"/>
                <a:hlinkClick r:id="rId2"/>
              </a:rPr>
              <a:t>https://solafrica.ch/projekte/</a:t>
            </a:r>
            <a:r>
              <a:rPr lang="de-DE" sz="1400" b="1" dirty="0">
                <a:solidFill>
                  <a:srgbClr val="000000"/>
                </a:solidFill>
                <a:latin typeface="basis-grotesque-medium-pro"/>
              </a:rPr>
              <a:t>  </a:t>
            </a:r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E9A6D-5AE0-0D97-53DC-7EF67084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9" y="3902166"/>
            <a:ext cx="9991328" cy="29558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7DE4BD3-71BE-37F4-A326-004714CE5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39" y="840076"/>
            <a:ext cx="9954876" cy="29558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E54D6D7-E28B-547E-0102-D4C268D620EF}"/>
              </a:ext>
            </a:extLst>
          </p:cNvPr>
          <p:cNvSpPr txBox="1"/>
          <p:nvPr/>
        </p:nvSpPr>
        <p:spPr>
          <a:xfrm>
            <a:off x="2183907" y="3139919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1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487327-975F-9949-6B4F-0BFAE33C01A4}"/>
              </a:ext>
            </a:extLst>
          </p:cNvPr>
          <p:cNvSpPr txBox="1"/>
          <p:nvPr/>
        </p:nvSpPr>
        <p:spPr>
          <a:xfrm>
            <a:off x="5834109" y="3139919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C81292-1812-A0B2-3F98-379A5D8B2A66}"/>
              </a:ext>
            </a:extLst>
          </p:cNvPr>
          <p:cNvSpPr txBox="1"/>
          <p:nvPr/>
        </p:nvSpPr>
        <p:spPr>
          <a:xfrm>
            <a:off x="9380746" y="3139919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3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A07143-1887-BDB6-CB78-4C6D36C1CA4C}"/>
              </a:ext>
            </a:extLst>
          </p:cNvPr>
          <p:cNvSpPr txBox="1"/>
          <p:nvPr/>
        </p:nvSpPr>
        <p:spPr>
          <a:xfrm>
            <a:off x="3031724" y="6214036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4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B15DD80-C3E3-4024-E0B0-D9CF5FB093FA}"/>
              </a:ext>
            </a:extLst>
          </p:cNvPr>
          <p:cNvSpPr txBox="1"/>
          <p:nvPr/>
        </p:nvSpPr>
        <p:spPr>
          <a:xfrm>
            <a:off x="5718701" y="6196280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5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7FC0B7-C62B-A98A-F0BF-418430FC1D9C}"/>
              </a:ext>
            </a:extLst>
          </p:cNvPr>
          <p:cNvSpPr txBox="1"/>
          <p:nvPr/>
        </p:nvSpPr>
        <p:spPr>
          <a:xfrm>
            <a:off x="9380746" y="6214036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6 </a:t>
            </a:r>
          </a:p>
        </p:txBody>
      </p:sp>
    </p:spTree>
    <p:extLst>
      <p:ext uri="{BB962C8B-B14F-4D97-AF65-F5344CB8AC3E}">
        <p14:creationId xmlns:p14="http://schemas.microsoft.com/office/powerpoint/2010/main" val="2095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D015FA-EF86-BB5F-007D-49BF1A81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83A73A-2800-25DA-EB71-2C2CF91B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4" y="3250256"/>
            <a:ext cx="11050896" cy="3278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ABDE58-80F8-2F37-ECB9-F9CBB5DEA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4" y="-143597"/>
            <a:ext cx="11104325" cy="32780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614437E-CC46-E348-4838-5C9D82F9016F}"/>
              </a:ext>
            </a:extLst>
          </p:cNvPr>
          <p:cNvSpPr txBox="1"/>
          <p:nvPr/>
        </p:nvSpPr>
        <p:spPr>
          <a:xfrm>
            <a:off x="2626451" y="2467658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7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4DEB8C-FC92-2E7B-CBFD-31DF7860A669}"/>
              </a:ext>
            </a:extLst>
          </p:cNvPr>
          <p:cNvSpPr txBox="1"/>
          <p:nvPr/>
        </p:nvSpPr>
        <p:spPr>
          <a:xfrm>
            <a:off x="6272352" y="2467658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8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AD52B5-D0FD-6633-1B8D-2542E6EE2736}"/>
              </a:ext>
            </a:extLst>
          </p:cNvPr>
          <p:cNvSpPr txBox="1"/>
          <p:nvPr/>
        </p:nvSpPr>
        <p:spPr>
          <a:xfrm>
            <a:off x="9918253" y="2467658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22FAD1-CBB5-F50F-7451-18BCB07F29AF}"/>
              </a:ext>
            </a:extLst>
          </p:cNvPr>
          <p:cNvSpPr txBox="1"/>
          <p:nvPr/>
        </p:nvSpPr>
        <p:spPr>
          <a:xfrm>
            <a:off x="3107187" y="5858592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10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371510C-F283-528F-1752-1E800512A539}"/>
              </a:ext>
            </a:extLst>
          </p:cNvPr>
          <p:cNvSpPr txBox="1"/>
          <p:nvPr/>
        </p:nvSpPr>
        <p:spPr>
          <a:xfrm>
            <a:off x="6272352" y="5829524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11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F68364-5E76-1D0D-927A-722A04A39522}"/>
              </a:ext>
            </a:extLst>
          </p:cNvPr>
          <p:cNvSpPr txBox="1"/>
          <p:nvPr/>
        </p:nvSpPr>
        <p:spPr>
          <a:xfrm>
            <a:off x="9289000" y="5829524"/>
            <a:ext cx="198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highlight>
                  <a:srgbClr val="FFFF00"/>
                </a:highlight>
              </a:rPr>
              <a:t>Gruppe 12 </a:t>
            </a:r>
          </a:p>
        </p:txBody>
      </p:sp>
    </p:spTree>
    <p:extLst>
      <p:ext uri="{BB962C8B-B14F-4D97-AF65-F5344CB8AC3E}">
        <p14:creationId xmlns:p14="http://schemas.microsoft.com/office/powerpoint/2010/main" val="251499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14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basis-grotesque-medium-pro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2023-09-02T14:28:21Z</dcterms:created>
  <dcterms:modified xsi:type="dcterms:W3CDTF">2023-09-02T15:13:28Z</dcterms:modified>
</cp:coreProperties>
</file>