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7" r:id="rId3"/>
    <p:sldId id="259" r:id="rId4"/>
    <p:sldId id="258" r:id="rId5"/>
    <p:sldId id="256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5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34D0-57CC-44B7-9F18-63DA0DC373D7}" type="datetimeFigureOut">
              <a:rPr lang="de-CH" smtClean="0"/>
              <a:t>14.11.2023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3B5F-84BF-46AC-B25E-01F7105CB4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2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34D0-57CC-44B7-9F18-63DA0DC373D7}" type="datetimeFigureOut">
              <a:rPr lang="de-CH" smtClean="0"/>
              <a:t>14.11.2023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3B5F-84BF-46AC-B25E-01F7105CB4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519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34D0-57CC-44B7-9F18-63DA0DC373D7}" type="datetimeFigureOut">
              <a:rPr lang="de-CH" smtClean="0"/>
              <a:t>14.11.2023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3B5F-84BF-46AC-B25E-01F7105CB4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922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34D0-57CC-44B7-9F18-63DA0DC373D7}" type="datetimeFigureOut">
              <a:rPr lang="de-CH" smtClean="0"/>
              <a:t>14.11.2023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3B5F-84BF-46AC-B25E-01F7105CB4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701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34D0-57CC-44B7-9F18-63DA0DC373D7}" type="datetimeFigureOut">
              <a:rPr lang="de-CH" smtClean="0"/>
              <a:t>14.11.2023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3B5F-84BF-46AC-B25E-01F7105CB4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131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34D0-57CC-44B7-9F18-63DA0DC373D7}" type="datetimeFigureOut">
              <a:rPr lang="de-CH" smtClean="0"/>
              <a:t>14.11.2023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3B5F-84BF-46AC-B25E-01F7105CB4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30137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34D0-57CC-44B7-9F18-63DA0DC373D7}" type="datetimeFigureOut">
              <a:rPr lang="de-CH" smtClean="0"/>
              <a:t>14.11.2023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3B5F-84BF-46AC-B25E-01F7105CB4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244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34D0-57CC-44B7-9F18-63DA0DC373D7}" type="datetimeFigureOut">
              <a:rPr lang="de-CH" smtClean="0"/>
              <a:t>14.11.2023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3B5F-84BF-46AC-B25E-01F7105CB4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548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34D0-57CC-44B7-9F18-63DA0DC373D7}" type="datetimeFigureOut">
              <a:rPr lang="de-CH" smtClean="0"/>
              <a:t>14.11.2023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3B5F-84BF-46AC-B25E-01F7105CB4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978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34D0-57CC-44B7-9F18-63DA0DC373D7}" type="datetimeFigureOut">
              <a:rPr lang="de-CH" smtClean="0"/>
              <a:t>14.11.2023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3B5F-84BF-46AC-B25E-01F7105CB4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623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34D0-57CC-44B7-9F18-63DA0DC373D7}" type="datetimeFigureOut">
              <a:rPr lang="de-CH" smtClean="0"/>
              <a:t>14.11.2023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03B5F-84BF-46AC-B25E-01F7105CB4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785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234D0-57CC-44B7-9F18-63DA0DC373D7}" type="datetimeFigureOut">
              <a:rPr lang="de-CH" smtClean="0"/>
              <a:t>14.11.2023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03B5F-84BF-46AC-B25E-01F7105CB44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347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1/13/Middle_east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Gazastreife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3/3d/UN_Partition_Plan_For_Palestine_1947_de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Nahostkonflikt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010129F-18C1-5746-C2CC-538D74896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7411"/>
            <a:ext cx="6858000" cy="605117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C4C87DFC-59A4-B39D-FD4D-61C1A53E1381}"/>
              </a:ext>
            </a:extLst>
          </p:cNvPr>
          <p:cNvSpPr txBox="1"/>
          <p:nvPr/>
        </p:nvSpPr>
        <p:spPr>
          <a:xfrm>
            <a:off x="429832" y="7978588"/>
            <a:ext cx="59983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/>
              <a:t>See </a:t>
            </a:r>
            <a:r>
              <a:rPr lang="de-CH" dirty="0" err="1"/>
              <a:t>page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author</a:t>
            </a:r>
            <a:r>
              <a:rPr lang="de-CH" dirty="0"/>
              <a:t>, Public </a:t>
            </a:r>
            <a:r>
              <a:rPr lang="de-CH" dirty="0" err="1"/>
              <a:t>domain</a:t>
            </a:r>
            <a:r>
              <a:rPr lang="de-CH" dirty="0"/>
              <a:t>, via Wikimedia Commons</a:t>
            </a:r>
          </a:p>
          <a:p>
            <a:r>
              <a:rPr lang="de-CH" dirty="0">
                <a:hlinkClick r:id="rId3"/>
              </a:rPr>
              <a:t>wikimedia.org/wikipedia/commons/1/13/Middle_east.jpg</a:t>
            </a:r>
            <a:endParaRPr lang="de-CH" dirty="0"/>
          </a:p>
          <a:p>
            <a:endParaRPr lang="de-CH" dirty="0"/>
          </a:p>
          <a:p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827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F01A2B6-3A94-FF14-6419-75D416C6F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80" y="-51516"/>
            <a:ext cx="5035639" cy="957225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1AE816E-DE16-79D3-29FD-51CF9E5EE08B}"/>
              </a:ext>
            </a:extLst>
          </p:cNvPr>
          <p:cNvSpPr txBox="1"/>
          <p:nvPr/>
        </p:nvSpPr>
        <p:spPr>
          <a:xfrm>
            <a:off x="911179" y="9520735"/>
            <a:ext cx="6204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200" dirty="0" err="1"/>
              <a:t>Tschubby</a:t>
            </a:r>
            <a:r>
              <a:rPr lang="de-CH" sz="1200" dirty="0"/>
              <a:t>, CC BY-SA 3.0 </a:t>
            </a:r>
            <a:r>
              <a:rPr lang="de-CH" sz="1200" dirty="0" err="1"/>
              <a:t>creativecommons</a:t>
            </a:r>
            <a:r>
              <a:rPr lang="de-CH" sz="1200" dirty="0"/>
              <a:t> </a:t>
            </a:r>
            <a:r>
              <a:rPr lang="de-CH" sz="1200" dirty="0" err="1"/>
              <a:t>by-sa</a:t>
            </a:r>
            <a:r>
              <a:rPr lang="de-CH" sz="1200" dirty="0"/>
              <a:t> 3.0 ,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312218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3EEAA2-9A15-7B6F-58E0-F598C3F82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588BE1-2BF1-B79C-344E-C40CA9636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13939A-027B-E994-F7A9-315FC88A8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845362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360D64A-A67F-ECA5-23A3-FEA66A1E8A68}"/>
              </a:ext>
            </a:extLst>
          </p:cNvPr>
          <p:cNvSpPr txBox="1"/>
          <p:nvPr/>
        </p:nvSpPr>
        <p:spPr>
          <a:xfrm>
            <a:off x="608526" y="8517022"/>
            <a:ext cx="62494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 err="1"/>
              <a:t>Lencer</a:t>
            </a:r>
            <a:r>
              <a:rPr lang="de-CH" dirty="0"/>
              <a:t>, CC BY-SA 3.0 &lt;https://creativecommons.org/licenses/by-sa/3.0&gt;, via Wikimedia Commons</a:t>
            </a:r>
          </a:p>
          <a:p>
            <a:r>
              <a:rPr lang="de-CH" dirty="0">
                <a:hlinkClick r:id="rId3"/>
              </a:rPr>
              <a:t>https://de.wikipedia.org/wiki/Gazastreifen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2104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42A86B9-D600-ED3D-603F-9BEB90452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153" y="1429554"/>
            <a:ext cx="3307539" cy="625089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1979D07-FE4C-2140-327B-896F00836B89}"/>
              </a:ext>
            </a:extLst>
          </p:cNvPr>
          <p:cNvSpPr txBox="1"/>
          <p:nvPr/>
        </p:nvSpPr>
        <p:spPr>
          <a:xfrm>
            <a:off x="3668702" y="7737781"/>
            <a:ext cx="3432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200" dirty="0"/>
              <a:t>UN_Partition_Plan_For_Palestine_1947.svg: U.S. Central </a:t>
            </a:r>
            <a:r>
              <a:rPr lang="de-CH" sz="1200" dirty="0" err="1"/>
              <a:t>Intelligence</a:t>
            </a:r>
            <a:r>
              <a:rPr lang="de-CH" sz="1200" dirty="0"/>
              <a:t> </a:t>
            </a:r>
            <a:r>
              <a:rPr lang="de-CH" sz="1200" dirty="0" err="1"/>
              <a:t>Agencyderivative</a:t>
            </a:r>
            <a:r>
              <a:rPr lang="de-CH" sz="1200" dirty="0"/>
              <a:t> </a:t>
            </a:r>
            <a:r>
              <a:rPr lang="de-CH" sz="1200" dirty="0" err="1"/>
              <a:t>work</a:t>
            </a:r>
            <a:r>
              <a:rPr lang="de-CH" sz="1200" dirty="0"/>
              <a:t>: </a:t>
            </a:r>
            <a:r>
              <a:rPr lang="de-CH" sz="1200" dirty="0" err="1"/>
              <a:t>Furfur</a:t>
            </a:r>
            <a:r>
              <a:rPr lang="de-CH" sz="1200" dirty="0"/>
              <a:t>, Public </a:t>
            </a:r>
            <a:r>
              <a:rPr lang="de-CH" sz="1200" dirty="0" err="1"/>
              <a:t>domain</a:t>
            </a:r>
            <a:r>
              <a:rPr lang="de-CH" sz="1200" dirty="0"/>
              <a:t>, via Wikimedia Commons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A6B540D-014E-C776-61C3-E78E5F60287C}"/>
              </a:ext>
            </a:extLst>
          </p:cNvPr>
          <p:cNvSpPr txBox="1"/>
          <p:nvPr/>
        </p:nvSpPr>
        <p:spPr>
          <a:xfrm>
            <a:off x="3668702" y="8585744"/>
            <a:ext cx="31892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200" dirty="0">
                <a:hlinkClick r:id="rId3"/>
              </a:rPr>
              <a:t>https://upload.wikimedia.org/wikipedia/commons/3/3d/UN_Partition_Plan_For_Palestine_1947_de.svg</a:t>
            </a:r>
            <a:r>
              <a:rPr lang="de-CH" sz="1200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50C05C4-2632-D660-F0F7-C0B7FA09F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9555"/>
            <a:ext cx="3429000" cy="625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3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5DE0C2-E46E-9EBF-EDDB-59805C5E11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7BB2215-22A0-ED74-C9BC-DE0045E630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EDFA27A-4A9E-FF4D-3790-3D3A5D51E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6631"/>
            <a:ext cx="6858000" cy="7680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1C5B211-05D2-799C-89DE-D7ACB7C421CA}"/>
              </a:ext>
            </a:extLst>
          </p:cNvPr>
          <p:cNvSpPr txBox="1"/>
          <p:nvPr/>
        </p:nvSpPr>
        <p:spPr>
          <a:xfrm>
            <a:off x="157766" y="8720241"/>
            <a:ext cx="6816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200" dirty="0"/>
              <a:t>Six Day War </a:t>
            </a:r>
            <a:r>
              <a:rPr lang="de-CH" sz="1200" dirty="0" err="1"/>
              <a:t>Territories</a:t>
            </a:r>
            <a:r>
              <a:rPr lang="de-CH" sz="1200" dirty="0"/>
              <a:t> </a:t>
            </a:r>
            <a:r>
              <a:rPr lang="de-CH" sz="1200" dirty="0" err="1"/>
              <a:t>User:Ling.Nutderivative</a:t>
            </a:r>
            <a:r>
              <a:rPr lang="de-CH" sz="1200" dirty="0"/>
              <a:t> </a:t>
            </a:r>
            <a:r>
              <a:rPr lang="de-CH" sz="1200" dirty="0" err="1"/>
              <a:t>work</a:t>
            </a:r>
            <a:r>
              <a:rPr lang="de-CH" sz="1200" dirty="0"/>
              <a:t>: </a:t>
            </a:r>
            <a:r>
              <a:rPr lang="de-CH" sz="1200" dirty="0" err="1"/>
              <a:t>Rafyderivative</a:t>
            </a:r>
            <a:r>
              <a:rPr lang="de-CH" sz="1200" dirty="0"/>
              <a:t> </a:t>
            </a:r>
            <a:r>
              <a:rPr lang="de-CH" sz="1200" dirty="0" err="1"/>
              <a:t>work</a:t>
            </a:r>
            <a:r>
              <a:rPr lang="de-CH" sz="1200" dirty="0"/>
              <a:t>: </a:t>
            </a:r>
            <a:r>
              <a:rPr lang="de-CH" sz="1200" dirty="0" err="1"/>
              <a:t>KordasTranslated</a:t>
            </a:r>
            <a:r>
              <a:rPr lang="de-CH" sz="1200" dirty="0"/>
              <a:t> </a:t>
            </a:r>
            <a:r>
              <a:rPr lang="de-CH" sz="1200" dirty="0" err="1"/>
              <a:t>to</a:t>
            </a:r>
            <a:r>
              <a:rPr lang="de-CH" sz="1200" dirty="0"/>
              <a:t> </a:t>
            </a:r>
            <a:r>
              <a:rPr lang="de-CH" sz="1200" dirty="0" err="1"/>
              <a:t>german</a:t>
            </a:r>
            <a:r>
              <a:rPr lang="de-CH" sz="1200" dirty="0"/>
              <a:t> </a:t>
            </a:r>
            <a:r>
              <a:rPr lang="de-CH" sz="1200" dirty="0" err="1"/>
              <a:t>by</a:t>
            </a:r>
            <a:r>
              <a:rPr lang="de-CH" sz="1200" dirty="0"/>
              <a:t> Steinsplitter, CC BY-SA 3.0 creativecommons.org  </a:t>
            </a:r>
            <a:r>
              <a:rPr lang="de-CH" sz="1200" dirty="0" err="1"/>
              <a:t>by-sa</a:t>
            </a:r>
            <a:r>
              <a:rPr lang="de-CH" sz="1200" dirty="0"/>
              <a:t>/3.0 via Wikimedia Commons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2565217-FB27-9BB5-795E-37247FE9798D}"/>
              </a:ext>
            </a:extLst>
          </p:cNvPr>
          <p:cNvSpPr txBox="1"/>
          <p:nvPr/>
        </p:nvSpPr>
        <p:spPr>
          <a:xfrm>
            <a:off x="1036748" y="9314903"/>
            <a:ext cx="5599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hlinkClick r:id="rId3"/>
              </a:rPr>
              <a:t>https://de.wikipedia.org/wiki/Nahostkonflikt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2838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174</Words>
  <Application>Microsoft Office PowerPoint</Application>
  <PresentationFormat>A4-Papier (210 x 297 mm)</PresentationFormat>
  <Paragraphs>11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Jürg Krämer</dc:creator>
  <cp:lastModifiedBy>Jürg Krämer</cp:lastModifiedBy>
  <cp:revision>1</cp:revision>
  <dcterms:created xsi:type="dcterms:W3CDTF">2023-11-14T10:10:23Z</dcterms:created>
  <dcterms:modified xsi:type="dcterms:W3CDTF">2023-11-14T10:47:52Z</dcterms:modified>
</cp:coreProperties>
</file>