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A2999-3A68-4167-B188-EAC20DB6A632}" v="6" dt="2024-02-22T15:07:28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ürg Krämer" userId="e2e70e0f859a2585" providerId="LiveId" clId="{8F1A2999-3A68-4167-B188-EAC20DB6A632}"/>
    <pc:docChg chg="custSel modSld">
      <pc:chgData name="Jürg Krämer" userId="e2e70e0f859a2585" providerId="LiveId" clId="{8F1A2999-3A68-4167-B188-EAC20DB6A632}" dt="2024-02-22T15:07:34.311" v="305" actId="1076"/>
      <pc:docMkLst>
        <pc:docMk/>
      </pc:docMkLst>
      <pc:sldChg chg="addSp modSp mod">
        <pc:chgData name="Jürg Krämer" userId="e2e70e0f859a2585" providerId="LiveId" clId="{8F1A2999-3A68-4167-B188-EAC20DB6A632}" dt="2024-02-22T15:06:38.159" v="302" actId="20577"/>
        <pc:sldMkLst>
          <pc:docMk/>
          <pc:sldMk cId="3068331134" sldId="256"/>
        </pc:sldMkLst>
        <pc:spChg chg="mod">
          <ac:chgData name="Jürg Krämer" userId="e2e70e0f859a2585" providerId="LiveId" clId="{8F1A2999-3A68-4167-B188-EAC20DB6A632}" dt="2024-02-22T15:06:38.159" v="302" actId="20577"/>
          <ac:spMkLst>
            <pc:docMk/>
            <pc:sldMk cId="3068331134" sldId="256"/>
            <ac:spMk id="3" creationId="{0F0BF214-B60C-094B-2D9A-1FFF8BF536F0}"/>
          </ac:spMkLst>
        </pc:spChg>
        <pc:spChg chg="add mod">
          <ac:chgData name="Jürg Krämer" userId="e2e70e0f859a2585" providerId="LiveId" clId="{8F1A2999-3A68-4167-B188-EAC20DB6A632}" dt="2024-02-22T15:06:06.164" v="284" actId="1076"/>
          <ac:spMkLst>
            <pc:docMk/>
            <pc:sldMk cId="3068331134" sldId="256"/>
            <ac:spMk id="6" creationId="{BFC221EE-0762-13DD-269D-AF61BE7E0F57}"/>
          </ac:spMkLst>
        </pc:spChg>
        <pc:picChg chg="add mod">
          <ac:chgData name="Jürg Krämer" userId="e2e70e0f859a2585" providerId="LiveId" clId="{8F1A2999-3A68-4167-B188-EAC20DB6A632}" dt="2024-02-22T15:01:38.804" v="67" actId="1076"/>
          <ac:picMkLst>
            <pc:docMk/>
            <pc:sldMk cId="3068331134" sldId="256"/>
            <ac:picMk id="5" creationId="{9B2D13A1-5443-FC6C-0B1D-BAAA8BD19844}"/>
          </ac:picMkLst>
        </pc:picChg>
      </pc:sldChg>
      <pc:sldChg chg="addSp modSp mod">
        <pc:chgData name="Jürg Krämer" userId="e2e70e0f859a2585" providerId="LiveId" clId="{8F1A2999-3A68-4167-B188-EAC20DB6A632}" dt="2024-02-22T15:07:24.116" v="303"/>
        <pc:sldMkLst>
          <pc:docMk/>
          <pc:sldMk cId="1607830023" sldId="257"/>
        </pc:sldMkLst>
        <pc:spChg chg="add mod">
          <ac:chgData name="Jürg Krämer" userId="e2e70e0f859a2585" providerId="LiveId" clId="{8F1A2999-3A68-4167-B188-EAC20DB6A632}" dt="2024-02-22T15:07:24.116" v="303"/>
          <ac:spMkLst>
            <pc:docMk/>
            <pc:sldMk cId="1607830023" sldId="257"/>
            <ac:spMk id="2" creationId="{CB559AF2-9177-86D3-3104-BD09BD7219E5}"/>
          </ac:spMkLst>
        </pc:spChg>
        <pc:spChg chg="mod">
          <ac:chgData name="Jürg Krämer" userId="e2e70e0f859a2585" providerId="LiveId" clId="{8F1A2999-3A68-4167-B188-EAC20DB6A632}" dt="2024-02-22T15:05:33.003" v="281" actId="20577"/>
          <ac:spMkLst>
            <pc:docMk/>
            <pc:sldMk cId="1607830023" sldId="257"/>
            <ac:spMk id="7" creationId="{DF5FBDE1-4A96-AD64-2E86-DB090B268AD7}"/>
          </ac:spMkLst>
        </pc:spChg>
        <pc:picChg chg="mod">
          <ac:chgData name="Jürg Krämer" userId="e2e70e0f859a2585" providerId="LiveId" clId="{8F1A2999-3A68-4167-B188-EAC20DB6A632}" dt="2024-02-22T15:05:04.452" v="277" actId="1076"/>
          <ac:picMkLst>
            <pc:docMk/>
            <pc:sldMk cId="1607830023" sldId="257"/>
            <ac:picMk id="3" creationId="{13EB6712-AAEF-BB2B-678E-486A109F3DF7}"/>
          </ac:picMkLst>
        </pc:picChg>
        <pc:picChg chg="add mod">
          <ac:chgData name="Jürg Krämer" userId="e2e70e0f859a2585" providerId="LiveId" clId="{8F1A2999-3A68-4167-B188-EAC20DB6A632}" dt="2024-02-22T15:05:13.230" v="278" actId="14100"/>
          <ac:picMkLst>
            <pc:docMk/>
            <pc:sldMk cId="1607830023" sldId="257"/>
            <ac:picMk id="9" creationId="{67BE5C00-1B02-8949-AB67-EDECB0670162}"/>
          </ac:picMkLst>
        </pc:picChg>
      </pc:sldChg>
      <pc:sldChg chg="addSp modSp mod">
        <pc:chgData name="Jürg Krämer" userId="e2e70e0f859a2585" providerId="LiveId" clId="{8F1A2999-3A68-4167-B188-EAC20DB6A632}" dt="2024-02-22T15:05:52.082" v="282" actId="255"/>
        <pc:sldMkLst>
          <pc:docMk/>
          <pc:sldMk cId="947846885" sldId="258"/>
        </pc:sldMkLst>
        <pc:spChg chg="add mod">
          <ac:chgData name="Jürg Krämer" userId="e2e70e0f859a2585" providerId="LiveId" clId="{8F1A2999-3A68-4167-B188-EAC20DB6A632}" dt="2024-02-22T15:05:52.082" v="282" actId="255"/>
          <ac:spMkLst>
            <pc:docMk/>
            <pc:sldMk cId="947846885" sldId="258"/>
            <ac:spMk id="2" creationId="{27231128-5443-0B4F-914B-CEA8C5D25356}"/>
          </ac:spMkLst>
        </pc:spChg>
      </pc:sldChg>
      <pc:sldChg chg="addSp modSp mod">
        <pc:chgData name="Jürg Krämer" userId="e2e70e0f859a2585" providerId="LiveId" clId="{8F1A2999-3A68-4167-B188-EAC20DB6A632}" dt="2024-02-22T15:07:34.311" v="305" actId="1076"/>
        <pc:sldMkLst>
          <pc:docMk/>
          <pc:sldMk cId="2975912234" sldId="259"/>
        </pc:sldMkLst>
        <pc:spChg chg="add mod">
          <ac:chgData name="Jürg Krämer" userId="e2e70e0f859a2585" providerId="LiveId" clId="{8F1A2999-3A68-4167-B188-EAC20DB6A632}" dt="2024-02-22T15:07:34.311" v="305" actId="1076"/>
          <ac:spMkLst>
            <pc:docMk/>
            <pc:sldMk cId="2975912234" sldId="259"/>
            <ac:spMk id="2" creationId="{CB931A40-7537-8882-C007-D04BC3E872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E8862-F4AA-0A90-2932-7DE6D137B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101DF7-9BCD-E0F5-3BAB-607A8B3BD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C39642-EDA7-D103-4D33-B55ACCBA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832F8A-82BC-7B6C-F947-0D221449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F2A7D8-1689-4F0D-5BE4-2CA7AF4E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049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5C99E-E50C-A94C-2A79-4BD78E5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063BFB-F931-2016-9A83-D7412040C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65345F-DB99-9C17-B308-BE172AAD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0B605-055B-0350-AEC4-B87AAF4F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D51378-F572-AE37-79D1-EB91812D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759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1F11161-A924-D39B-A3CB-8443393F6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3565A5-A919-0CA0-AF81-914466300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C5CA25-57BB-FE2F-D033-D3419A84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170526-1AE3-BBD2-5049-BD5EEE32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84C6D3-38C7-803B-D7E9-19165C78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37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7C7E-1631-43D5-0D22-47151302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1249EA-8CA6-E6AE-4F30-11279F548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EC6A4F-FD0E-37E6-5647-01DAA47B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CB2ECE-D27D-53FF-006E-F2709B4E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03083D-665F-1E2C-3465-0B64FBFD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45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EED75-F824-3EDC-73E6-6BD9E928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A64AD5-909A-145F-04AD-885DE26A2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79E90E-5A2D-1533-4B85-10608759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35B708-EC81-7E6C-421C-40844D10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E2C1D2-925A-AB72-107C-327DE061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884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B1C93-8A76-DA35-40F3-31F9ABCA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E2E8B9-6A5B-2A5D-9CD4-A85993D49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D0DED4-4775-C989-6025-0A7B1668D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3FE010-4C35-DED9-6B82-8C2985C1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BA5D3A-615C-7714-C97C-D0B45141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EB9C25-2597-FC56-F070-813522B9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056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54591-528D-8CEC-F8BB-701A9CFD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C07D9F-BBE6-9651-C08C-9DF584F8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1CAF43-87BF-CCF6-2302-49C1C8FDC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6554A1-EDB6-631B-BA9B-501940385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143BC2-34D1-2292-D7E8-CED44B5CD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2DF8520-ED71-AA51-C3E4-8EB506DB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6825154-02CB-9EDD-FA4C-8A653FCF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06D6FD-2A42-7858-C2DD-EFB743D6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14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02925-B27F-5190-5B34-0CC69CAF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197983-A023-133C-396A-D9F31C53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AE7789-CE90-913E-F330-7DB40177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BCBA02-E25E-CED7-DF74-760B61F7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762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222C82-02CD-A4F5-18D6-9A7BC871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AD6FA3-B7A3-0F62-35E1-F0EB5643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01DCC7-3B2D-CD5E-C7D0-4E751009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722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2F309-E483-C1A8-4966-237F878B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863A9F-A63D-528D-3C95-12283EFB3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5EADAF-38A4-8CDB-DB9C-CD26749A3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76C9D2-446A-63DB-2415-B5134928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BBA26-317F-F079-3308-3566A660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7FDCB-6DEE-C25A-869A-296C8D1B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954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F6CB9-F6B0-AE2C-29F0-DE2A4102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8AC6B5-52F6-D0D6-3878-7F63DD7CB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B82A22-5135-8DC5-3069-B4FD89A5D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BD99C3-7516-4C02-D4F3-B207AE5E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E4AAAC-4588-86F1-74C8-75D03140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216B93-2523-3402-2C18-402F5315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01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366E64-FF20-8990-91C3-DF8F769F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FEFF1D-8B40-1126-5C61-71A064D7D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2ABA93-575E-8D73-3D08-89A045445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3E6619-29ED-4029-9106-ECB0EB46236E}" type="datetimeFigureOut">
              <a:rPr lang="de-CH" smtClean="0"/>
              <a:t>22.02.2024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FB9B6A-9766-20B1-E348-1C7B2D860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C301EC-5E90-E3A9-0229-B3C8C7070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C1957-025F-4C84-95BE-0D9F9818F3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30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.wikipedia.org/wiki/Fu%C3%9Fball-Europameisterschaft_202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serlearn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u%C3%9Fball-Europameisterschaft_20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serlearn.ch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User:Reinhard_Kraasch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commons.wikimedia.org/wiki/User:Walter_Koc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kidata.org/wiki/Q59087075" TargetMode="External"/><Relationship Id="rId11" Type="http://schemas.openxmlformats.org/officeDocument/2006/relationships/hyperlink" Target="http://www.userlearn.ch/" TargetMode="External"/><Relationship Id="rId5" Type="http://schemas.openxmlformats.org/officeDocument/2006/relationships/hyperlink" Target="https://commons.wikimedia.org/wiki/User:Arne_M%C3%BCseler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de.wikipedia.org/wiki/Fu%C3%9Fball-Europameisterschaft_2024#Teilnehmer" TargetMode="External"/><Relationship Id="rId9" Type="http://schemas.openxmlformats.org/officeDocument/2006/relationships/hyperlink" Target="https://commons.wikimedia.org/wiki/User:Richard_Bart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Highpriority&amp;action=edit&amp;redlink=1" TargetMode="External"/><Relationship Id="rId7" Type="http://schemas.openxmlformats.org/officeDocument/2006/relationships/hyperlink" Target="http://www.userlearn.ch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de.wikipedia.org/wiki/Deutschland" TargetMode="External"/><Relationship Id="rId4" Type="http://schemas.openxmlformats.org/officeDocument/2006/relationships/hyperlink" Target="https://de.wikipedia.org/wiki/Europ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45B88-14EE-5467-3573-A77E1068E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4312" y="171387"/>
            <a:ext cx="10457688" cy="953325"/>
          </a:xfrm>
        </p:spPr>
        <p:txBody>
          <a:bodyPr>
            <a:normAutofit/>
          </a:bodyPr>
          <a:lstStyle/>
          <a:p>
            <a:r>
              <a:rPr lang="de-CH" dirty="0"/>
              <a:t>Fussball EM 2024 Deutschland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0BF214-B60C-094B-2D9A-1FFF8BF53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9376" y="2551176"/>
            <a:ext cx="10811256" cy="4135437"/>
          </a:xfrm>
        </p:spPr>
        <p:txBody>
          <a:bodyPr>
            <a:normAutofit/>
          </a:bodyPr>
          <a:lstStyle/>
          <a:p>
            <a:r>
              <a:rPr lang="de-CH" sz="1800" dirty="0"/>
              <a:t>Mit Materialien cc </a:t>
            </a:r>
            <a:r>
              <a:rPr lang="de-CH" sz="1800" dirty="0" err="1"/>
              <a:t>by</a:t>
            </a:r>
            <a:r>
              <a:rPr lang="de-CH" sz="1800" dirty="0"/>
              <a:t> </a:t>
            </a:r>
            <a:r>
              <a:rPr lang="de-CH" sz="1800" dirty="0" err="1"/>
              <a:t>sa</a:t>
            </a:r>
            <a:r>
              <a:rPr lang="de-CH" sz="1800" dirty="0"/>
              <a:t> Wikipedia und Wikimedia</a:t>
            </a:r>
          </a:p>
          <a:p>
            <a:r>
              <a:rPr lang="de-CH" sz="1800" dirty="0">
                <a:hlinkClick r:id="rId2"/>
              </a:rPr>
              <a:t>Wikipedia.org Fussball Europameisterschaft_2024</a:t>
            </a:r>
            <a:endParaRPr lang="de-CH" sz="1800" dirty="0"/>
          </a:p>
          <a:p>
            <a:endParaRPr lang="de-CH" sz="1800" dirty="0"/>
          </a:p>
          <a:p>
            <a:r>
              <a:rPr lang="de-CH" sz="1800" dirty="0"/>
              <a:t>Trage die Fussball Teilnehmer Länder 2024 Deutschland ein auf der Europakarte. </a:t>
            </a:r>
          </a:p>
          <a:p>
            <a:endParaRPr lang="de-CH" sz="1800" dirty="0"/>
          </a:p>
          <a:p>
            <a:pPr marL="342900" indent="-342900" algn="l">
              <a:buFontTx/>
              <a:buChar char="-"/>
            </a:pPr>
            <a:r>
              <a:rPr lang="de-CH" sz="1800" dirty="0"/>
              <a:t>Trage die EM Länder ein auf der Karte. Z.B. mit Hilfe von Wikipedia</a:t>
            </a:r>
          </a:p>
          <a:p>
            <a:pPr marL="342900" indent="-342900" algn="l">
              <a:buFontTx/>
              <a:buChar char="-"/>
            </a:pPr>
            <a:r>
              <a:rPr lang="de-CH" sz="1800" dirty="0"/>
              <a:t>Erstelle eine Präsentation zu einem EM Land </a:t>
            </a:r>
          </a:p>
          <a:p>
            <a:pPr marL="342900" indent="-342900" algn="l">
              <a:buFontTx/>
              <a:buChar char="-"/>
            </a:pPr>
            <a:r>
              <a:rPr lang="de-CH" sz="1800" dirty="0"/>
              <a:t>Bereite dich vor für einen Vortrag, nicht zur Fussballmannschaft, sondern zum Land!</a:t>
            </a:r>
          </a:p>
          <a:p>
            <a:pPr marL="342900" indent="-342900" algn="l">
              <a:buFontTx/>
              <a:buChar char="-"/>
            </a:pPr>
            <a:endParaRPr lang="de-CH" sz="1800" dirty="0"/>
          </a:p>
          <a:p>
            <a:pPr algn="l"/>
            <a:r>
              <a:rPr lang="de-CH" sz="1800" b="1" dirty="0"/>
              <a:t>       Gemäss Vorgaben deiner Lehrkraft!</a:t>
            </a:r>
            <a:r>
              <a:rPr lang="de-CH" sz="1800" dirty="0"/>
              <a:t> </a:t>
            </a:r>
          </a:p>
        </p:txBody>
      </p:sp>
      <p:pic>
        <p:nvPicPr>
          <p:cNvPr id="5" name="Grafik 4" descr="Ein Bild, das Text, Karte, Screenshot enthält.&#10;&#10;Automatisch generierte Beschreibung">
            <a:extLst>
              <a:ext uri="{FF2B5EF4-FFF2-40B4-BE49-F238E27FC236}">
                <a16:creationId xmlns:a16="http://schemas.microsoft.com/office/drawing/2014/main" id="{9B2D13A1-5443-FC6C-0B1D-BAAA8BD19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" y="1254241"/>
            <a:ext cx="12107965" cy="288647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FC221EE-0762-13DD-269D-AF61BE7E0F57}"/>
              </a:ext>
            </a:extLst>
          </p:cNvPr>
          <p:cNvSpPr txBox="1"/>
          <p:nvPr/>
        </p:nvSpPr>
        <p:spPr>
          <a:xfrm>
            <a:off x="10732655" y="6326909"/>
            <a:ext cx="24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Erstellt 22.2.24</a:t>
            </a:r>
          </a:p>
          <a:p>
            <a:r>
              <a:rPr lang="de-CH" sz="1200" dirty="0">
                <a:hlinkClick r:id="rId4"/>
              </a:rPr>
              <a:t>www.userlearn.ch</a:t>
            </a:r>
            <a:r>
              <a:rPr lang="de-CH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33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C08822-DBFD-F1B1-0D60-F44D73924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08" y="0"/>
            <a:ext cx="6619384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CFDD98D-8F95-77F8-43FB-AEB3C5E70879}"/>
              </a:ext>
            </a:extLst>
          </p:cNvPr>
          <p:cNvSpPr txBox="1"/>
          <p:nvPr/>
        </p:nvSpPr>
        <p:spPr>
          <a:xfrm>
            <a:off x="1524" y="4843749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Cc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sa</a:t>
            </a:r>
            <a:r>
              <a:rPr lang="de-CH" dirty="0"/>
              <a:t> </a:t>
            </a:r>
          </a:p>
          <a:p>
            <a:r>
              <a:rPr lang="de-CH" dirty="0"/>
              <a:t>wikipedia.org</a:t>
            </a:r>
          </a:p>
          <a:p>
            <a:r>
              <a:rPr lang="de-CH" dirty="0"/>
              <a:t>Europameisterschaft 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A4E4A7-7127-B137-B743-83555AC130AF}"/>
              </a:ext>
            </a:extLst>
          </p:cNvPr>
          <p:cNvSpPr txBox="1"/>
          <p:nvPr/>
        </p:nvSpPr>
        <p:spPr>
          <a:xfrm>
            <a:off x="6957292" y="6368581"/>
            <a:ext cx="6119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wikipedia.org Europameisterschaft Fussball 2024</a:t>
            </a:r>
            <a:r>
              <a:rPr lang="de-CH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7231128-5443-0B4F-914B-CEA8C5D25356}"/>
              </a:ext>
            </a:extLst>
          </p:cNvPr>
          <p:cNvSpPr txBox="1"/>
          <p:nvPr/>
        </p:nvSpPr>
        <p:spPr>
          <a:xfrm>
            <a:off x="166255" y="5957455"/>
            <a:ext cx="24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Erstellt 22.2.24</a:t>
            </a:r>
          </a:p>
          <a:p>
            <a:r>
              <a:rPr lang="de-CH" sz="1200" dirty="0">
                <a:hlinkClick r:id="rId4"/>
              </a:rPr>
              <a:t>www.userlearn.ch</a:t>
            </a:r>
            <a:r>
              <a:rPr lang="de-CH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84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EB6712-AAEF-BB2B-678E-486A109F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76" y="5096106"/>
            <a:ext cx="6404811" cy="16252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AE6BE2-C0B7-F687-CE42-CBC45CA76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876" y="-1"/>
            <a:ext cx="6404811" cy="509610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F5FBDE1-4A96-AD64-2E86-DB090B268AD7}"/>
              </a:ext>
            </a:extLst>
          </p:cNvPr>
          <p:cNvSpPr txBox="1"/>
          <p:nvPr/>
        </p:nvSpPr>
        <p:spPr>
          <a:xfrm>
            <a:off x="26139" y="3939699"/>
            <a:ext cx="60944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sz="1200" dirty="0">
              <a:hlinkClick r:id="rId4"/>
            </a:endParaRPr>
          </a:p>
          <a:p>
            <a:endParaRPr lang="de-CH" sz="1200" dirty="0">
              <a:hlinkClick r:id="rId4"/>
            </a:endParaRPr>
          </a:p>
          <a:p>
            <a:endParaRPr lang="de-CH" sz="1200" dirty="0">
              <a:hlinkClick r:id="rId4"/>
            </a:endParaRPr>
          </a:p>
          <a:p>
            <a:r>
              <a:rPr lang="de-CH" sz="1200" dirty="0">
                <a:hlinkClick r:id="rId4"/>
              </a:rPr>
              <a:t>wikipedia.org</a:t>
            </a:r>
          </a:p>
          <a:p>
            <a:r>
              <a:rPr lang="de-CH" sz="1200" dirty="0">
                <a:hlinkClick r:id="rId4"/>
              </a:rPr>
              <a:t>Fussball Europameisterschaft 2024</a:t>
            </a:r>
            <a:endParaRPr lang="de-CH" sz="1200" dirty="0"/>
          </a:p>
          <a:p>
            <a:endParaRPr lang="de-CH" sz="1200" dirty="0"/>
          </a:p>
          <a:p>
            <a:r>
              <a:rPr lang="de-CH" sz="1200" dirty="0"/>
              <a:t>Karte </a:t>
            </a:r>
            <a:r>
              <a:rPr lang="de-CH" sz="1200" dirty="0" err="1"/>
              <a:t>Tschubby</a:t>
            </a:r>
            <a:r>
              <a:rPr lang="de-CH" sz="1200" dirty="0"/>
              <a:t> und andere AutorInnen</a:t>
            </a:r>
          </a:p>
          <a:p>
            <a:endParaRPr lang="de-CH" sz="1200" dirty="0"/>
          </a:p>
          <a:p>
            <a:r>
              <a:rPr lang="de-CH" sz="1200" b="1" dirty="0"/>
              <a:t>Bilder cc </a:t>
            </a:r>
            <a:r>
              <a:rPr lang="de-CH" sz="1200" b="1" dirty="0" err="1"/>
              <a:t>by</a:t>
            </a:r>
            <a:r>
              <a:rPr lang="de-CH" sz="1200" b="1" dirty="0"/>
              <a:t> </a:t>
            </a:r>
            <a:r>
              <a:rPr lang="de-CH" sz="1200" b="1" dirty="0" err="1"/>
              <a:t>sa</a:t>
            </a:r>
            <a:r>
              <a:rPr lang="de-CH" sz="1200" b="1" dirty="0"/>
              <a:t> </a:t>
            </a:r>
          </a:p>
          <a:p>
            <a:r>
              <a:rPr lang="de-CH" sz="1200" b="1" dirty="0"/>
              <a:t>via Wikipedia / Wikimedia</a:t>
            </a:r>
          </a:p>
          <a:p>
            <a:endParaRPr lang="de-CH" sz="1200" b="1" dirty="0"/>
          </a:p>
          <a:p>
            <a:r>
              <a:rPr lang="de-CH" sz="1200" dirty="0">
                <a:hlinkClick r:id="rId5" tooltip="User:Arne Müseler"/>
              </a:rPr>
              <a:t>Arne </a:t>
            </a:r>
            <a:r>
              <a:rPr lang="de-CH" sz="1200" dirty="0" err="1">
                <a:hlinkClick r:id="rId5" tooltip="User:Arne Müseler"/>
              </a:rPr>
              <a:t>Müseler</a:t>
            </a:r>
            <a:r>
              <a:rPr lang="de-CH" sz="1200" dirty="0"/>
              <a:t> - </a:t>
            </a:r>
            <a:r>
              <a:rPr lang="de-CH" sz="1200" dirty="0">
                <a:hlinkClick r:id="rId6" tooltip="d:Q59087075"/>
              </a:rPr>
              <a:t>Matthias Süßen</a:t>
            </a:r>
            <a:r>
              <a:rPr lang="de-CH" sz="1200" dirty="0"/>
              <a:t> - Peter Weihs  </a:t>
            </a:r>
          </a:p>
          <a:p>
            <a:r>
              <a:rPr lang="de-CH" sz="1200" dirty="0">
                <a:hlinkClick r:id="rId7" tooltip="User:Walter Koch"/>
              </a:rPr>
              <a:t>Walter Koch</a:t>
            </a:r>
            <a:r>
              <a:rPr lang="de-CH" sz="1200" dirty="0"/>
              <a:t> – Raimond </a:t>
            </a:r>
            <a:r>
              <a:rPr lang="de-CH" sz="1200" dirty="0" err="1"/>
              <a:t>Spekkin</a:t>
            </a:r>
            <a:endParaRPr lang="de-CH" sz="1200" dirty="0"/>
          </a:p>
          <a:p>
            <a:r>
              <a:rPr lang="de-CH" sz="1200" i="1" dirty="0">
                <a:hlinkClick r:id="rId8" tooltip="de:User:Reinhard Kraasch"/>
              </a:rPr>
              <a:t>Reinhard </a:t>
            </a:r>
            <a:r>
              <a:rPr lang="de-CH" sz="1200" i="1" dirty="0" err="1">
                <a:hlinkClick r:id="rId8" tooltip="de:User:Reinhard Kraasch"/>
              </a:rPr>
              <a:t>Kraasch</a:t>
            </a:r>
            <a:r>
              <a:rPr lang="de-CH" sz="1200" i="1" dirty="0"/>
              <a:t>, </a:t>
            </a:r>
          </a:p>
          <a:p>
            <a:r>
              <a:rPr lang="de-CH" sz="1200" dirty="0">
                <a:hlinkClick r:id="rId9" tooltip="User:Richard Bartz"/>
              </a:rPr>
              <a:t>Richard Bartz</a:t>
            </a:r>
            <a:endParaRPr lang="de-CH" sz="1200" dirty="0"/>
          </a:p>
          <a:p>
            <a:endParaRPr lang="de-CH" sz="1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BE5C00-1B02-8949-AB67-EDECB06701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47" y="6133"/>
            <a:ext cx="3362794" cy="39335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B559AF2-9177-86D3-3104-BD09BD7219E5}"/>
              </a:ext>
            </a:extLst>
          </p:cNvPr>
          <p:cNvSpPr txBox="1"/>
          <p:nvPr/>
        </p:nvSpPr>
        <p:spPr>
          <a:xfrm>
            <a:off x="10732655" y="6326909"/>
            <a:ext cx="24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Erstellt 22.2.24</a:t>
            </a:r>
          </a:p>
          <a:p>
            <a:r>
              <a:rPr lang="de-CH" sz="1200" dirty="0">
                <a:hlinkClick r:id="rId11"/>
              </a:rPr>
              <a:t>www.userlearn.ch</a:t>
            </a:r>
            <a:r>
              <a:rPr lang="de-CH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8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1F4CF59-2FF0-EBA5-3744-23D53806C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109" y="0"/>
            <a:ext cx="5137891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027DC38-DD71-4A74-BB1C-DFDDAD824585}"/>
              </a:ext>
            </a:extLst>
          </p:cNvPr>
          <p:cNvSpPr txBox="1"/>
          <p:nvPr/>
        </p:nvSpPr>
        <p:spPr>
          <a:xfrm>
            <a:off x="322326" y="5695877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 err="1">
                <a:hlinkClick r:id="rId3" tooltip="User:Highpriority (page does not exist)"/>
              </a:rPr>
              <a:t>Highpriority</a:t>
            </a:r>
            <a:r>
              <a:rPr lang="de-CH" dirty="0"/>
              <a:t> - </a:t>
            </a:r>
            <a:r>
              <a:rPr lang="de-CH" dirty="0">
                <a:hlinkClick r:id="rId4"/>
              </a:rPr>
              <a:t>https://de.wikipedia.org/wiki/Europa</a:t>
            </a:r>
            <a:r>
              <a:rPr lang="de-CH" dirty="0"/>
              <a:t> </a:t>
            </a:r>
          </a:p>
          <a:p>
            <a:r>
              <a:rPr lang="de-CH" dirty="0"/>
              <a:t>commons.wikimedia.org Deutschland, C. </a:t>
            </a:r>
            <a:r>
              <a:rPr lang="de-CH" dirty="0" err="1"/>
              <a:t>Busch,Hamburg</a:t>
            </a:r>
            <a:r>
              <a:rPr lang="de-CH" dirty="0"/>
              <a:t> </a:t>
            </a:r>
          </a:p>
          <a:p>
            <a:r>
              <a:rPr lang="de-CH" dirty="0"/>
              <a:t>creativecommons.org  </a:t>
            </a:r>
            <a:r>
              <a:rPr lang="de-CH" dirty="0" err="1"/>
              <a:t>by-sa</a:t>
            </a:r>
            <a:r>
              <a:rPr lang="de-CH" dirty="0"/>
              <a:t>/3.0 </a:t>
            </a:r>
            <a:r>
              <a:rPr lang="de-CH" dirty="0">
                <a:hlinkClick r:id="rId5"/>
              </a:rPr>
              <a:t>https://de.wikipedia.org/wiki/Deutschland</a:t>
            </a:r>
            <a:r>
              <a:rPr lang="de-CH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8F9287-3B53-8E38-74B2-0B50D899F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7054109" cy="57340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B931A40-7537-8882-C007-D04BC3E872D3}"/>
              </a:ext>
            </a:extLst>
          </p:cNvPr>
          <p:cNvSpPr txBox="1"/>
          <p:nvPr/>
        </p:nvSpPr>
        <p:spPr>
          <a:xfrm>
            <a:off x="1293091" y="526473"/>
            <a:ext cx="24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Erstellt 22.2.24</a:t>
            </a:r>
          </a:p>
          <a:p>
            <a:r>
              <a:rPr lang="de-CH" sz="1200" dirty="0">
                <a:hlinkClick r:id="rId7"/>
              </a:rPr>
              <a:t>www.userlearn.ch</a:t>
            </a:r>
            <a:r>
              <a:rPr lang="de-CH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91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Breitbild</PresentationFormat>
  <Paragraphs>41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Fussball EM 2024 Deutschland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Fussball EM 2024 Deutschland</dc:title>
  <dc:creator>Jürg Krämer</dc:creator>
  <cp:lastModifiedBy>Jürg Krämer</cp:lastModifiedBy>
  <cp:revision>1</cp:revision>
  <dcterms:created xsi:type="dcterms:W3CDTF">2024-02-19T17:14:06Z</dcterms:created>
  <dcterms:modified xsi:type="dcterms:W3CDTF">2024-02-22T15:07:34Z</dcterms:modified>
</cp:coreProperties>
</file>