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4C74A-2533-7139-DDD3-B3B0C75DE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C03FE2A-7906-D6A9-3257-CB9DE212E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57828D-7F5A-3B6A-C1BE-0DCB1229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FE3F50-B37D-F28C-B7FE-80A13FE4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D56265-7231-ED0F-47E5-8F6780C60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5069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EE730-D847-B8C8-5935-AD656651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F1053F-A2B4-9384-353D-D05029A44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63568B-3C4F-91F3-FAA1-427022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08D606-06BB-3B54-2B99-AE468954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EBB75-2287-3BD6-4800-2F99B692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290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B32BD8-E210-C426-31D5-789E7F310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C6EB27-CF81-7DA0-3524-FBA617EEA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6BADE0-4746-DC05-A091-B43106BB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09E766-5363-483D-F9B6-2BE711CE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2D003-6917-32DA-9C8E-D9531A13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24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AE6E2-3016-54C0-6315-5936BDA1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CBB3FC-E968-C73F-7AFA-F251C5524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80F09-98ED-B761-600B-E4C2ADB2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7D031C-877A-BD68-F286-513F22B2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B465DB-5ECA-A45E-5EAD-DA8B13DC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078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A606E-A2F3-CF06-46EE-BAD8F3D0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8F8248-FD9E-66BF-B76B-97919C625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41042D-80D9-CE76-D752-BD0F42C3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115A41-A0EE-708D-0C7C-D3B33E2E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B45EDC-42CE-417C-4D99-36EE2AD28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23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3169B-59C9-D02A-0D66-4D8E81E53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B5C776-B790-F1E6-1445-8DDEB30D8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9DF08E-1A81-0FA0-5727-30DCBFE3A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EAE62D-5C5E-859B-BED8-C2D411C3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33AE62-F3D4-9A38-FDC0-F029854E4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230A87-07D8-20FA-F5E3-5ABF4DD1F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4959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D86EF-6B5A-7D95-5724-B819998D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2B2DB1-1CF8-096C-CEAC-89119FF00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2E2C5B-3516-3751-4F02-91C9B8580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10D585-A69F-EDB4-5C19-F75E7D7CF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CDBEC-BEF3-40DB-4B57-51F255C702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4DD0DD5-5E5B-2EC1-7879-6D7C9D2C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6C973B8-A689-0C5A-4570-0931B736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FCA2F60-0738-AA61-CA15-52461AC1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612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C7E24-9518-21D9-8BFE-8FAA77021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7679850-57F4-9161-5A94-3D483627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6F230E-BA11-92D6-1C4F-3754FAE1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E5D473-1F07-F3FD-F559-1A931AD2B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472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C0A539B-0E1B-B63A-33FA-0FE992B6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E4EF647-CC61-BEB7-6DB1-C9134F97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59679C-8ADE-AE50-48AB-1F3DAC51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4439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80B12-F34E-50D9-70A3-1CDDE6BD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437A0-9AB4-B4FD-BBA1-850EB8880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9098E5-E351-D6D2-4A56-424551B26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2317E2-73A7-3CAC-8F57-6A1557B9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72E3F9-FCBF-E4E5-D432-99E0F5BA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D50F80-76C1-C4FA-E9F9-192E0766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062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7F0DAD-7B06-A320-240D-BD689780B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1972A2E-6404-E7C7-13AB-BAFFDEC4A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7CAD14-13FC-EE85-FD04-54E199641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BBB645-1F15-D621-85C4-B2B97587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439227-B336-E8A6-4001-FB782D99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734DFE-7147-7853-37C4-7FB4BFD6F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4668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6E0E27-A6EB-C6B0-5381-032E19E19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5CA190-812A-A953-6EC9-597943CC5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5BEBEF-921E-0628-3B32-7C5414FF8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950DD2-1DDD-48B4-A892-D924956347CC}" type="datetimeFigureOut">
              <a:rPr lang="de-CH" smtClean="0"/>
              <a:t>16.04.2024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C4B6DC-D0C0-B905-62FE-2742B0ACE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B72520-8491-C203-A82B-AFB5FB819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413333-3CDD-4E68-AE59-F6B83C7EA4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796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Ira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Grenze_zwischen_dem_Iran_und_der_T%C3%BCrkei" TargetMode="External"/><Relationship Id="rId13" Type="http://schemas.openxmlformats.org/officeDocument/2006/relationships/hyperlink" Target="https://de.wikipedia.org/wiki/Pakistan" TargetMode="External"/><Relationship Id="rId3" Type="http://schemas.openxmlformats.org/officeDocument/2006/relationships/hyperlink" Target="https://de.wikipedia.org/wiki/Kaspisches_Meer" TargetMode="External"/><Relationship Id="rId7" Type="http://schemas.openxmlformats.org/officeDocument/2006/relationships/hyperlink" Target="https://de.wikipedia.org/wiki/T%C3%BCrkei" TargetMode="External"/><Relationship Id="rId12" Type="http://schemas.openxmlformats.org/officeDocument/2006/relationships/hyperlink" Target="https://de.wikipedia.org/wiki/Afghanista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.wikipedia.org/wiki/Irak" TargetMode="External"/><Relationship Id="rId11" Type="http://schemas.openxmlformats.org/officeDocument/2006/relationships/hyperlink" Target="https://de.wikipedia.org/wiki/Turkmenistan" TargetMode="External"/><Relationship Id="rId5" Type="http://schemas.openxmlformats.org/officeDocument/2006/relationships/hyperlink" Target="https://de.wikipedia.org/wiki/Persischer_Golf" TargetMode="External"/><Relationship Id="rId10" Type="http://schemas.openxmlformats.org/officeDocument/2006/relationships/hyperlink" Target="https://de.wikipedia.org/wiki/Armenien" TargetMode="External"/><Relationship Id="rId4" Type="http://schemas.openxmlformats.org/officeDocument/2006/relationships/hyperlink" Target="https://de.wikipedia.org/wiki/Stra%C3%9Fe_von_Hormus" TargetMode="External"/><Relationship Id="rId9" Type="http://schemas.openxmlformats.org/officeDocument/2006/relationships/hyperlink" Target="https://de.wikipedia.org/wiki/Aserbaidsch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1AD9744-F363-AEF4-ECC7-607D31DCE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" y="0"/>
            <a:ext cx="12172743" cy="6858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003A79A-CEAA-5AAC-C23E-BCB978EFB188}"/>
              </a:ext>
            </a:extLst>
          </p:cNvPr>
          <p:cNvSpPr txBox="1"/>
          <p:nvPr/>
        </p:nvSpPr>
        <p:spPr>
          <a:xfrm>
            <a:off x="6447496" y="6477595"/>
            <a:ext cx="81447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400" dirty="0"/>
              <a:t>TUBS, CC BY-SA 3.0 creativecommons.org via Wikimedia Commons </a:t>
            </a:r>
            <a:r>
              <a:rPr lang="de-CH" sz="1400" dirty="0">
                <a:hlinkClick r:id="rId3"/>
              </a:rPr>
              <a:t>Iran</a:t>
            </a:r>
            <a:r>
              <a:rPr lang="de-CH" sz="1400" dirty="0"/>
              <a:t>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B59D80B-E878-C328-94CA-2DA63574B9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2936" y="2573822"/>
            <a:ext cx="1869753" cy="13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06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9482880-9F97-D6C9-6850-07C53B881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155" y="4073508"/>
            <a:ext cx="3143689" cy="245779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989A6D9-691A-4554-76CD-7A1987A9BBE0}"/>
              </a:ext>
            </a:extLst>
          </p:cNvPr>
          <p:cNvSpPr txBox="1"/>
          <p:nvPr/>
        </p:nvSpPr>
        <p:spPr>
          <a:xfrm>
            <a:off x="2695575" y="326699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Der Iran besteht </a:t>
            </a:r>
            <a:r>
              <a:rPr lang="de-DE" dirty="0" err="1"/>
              <a:t>großteils</a:t>
            </a:r>
            <a:r>
              <a:rPr lang="de-DE" dirty="0"/>
              <a:t> aus hohem Gebirge und trockenen wüstenhaften Becken. Seine Lage zwischen dem </a:t>
            </a:r>
            <a:r>
              <a:rPr lang="de-DE" dirty="0">
                <a:hlinkClick r:id="rId3" tooltip="Kaspisches Meer"/>
              </a:rPr>
              <a:t>Kaspischen Meer</a:t>
            </a:r>
            <a:r>
              <a:rPr lang="de-DE" dirty="0"/>
              <a:t> und der </a:t>
            </a:r>
            <a:r>
              <a:rPr lang="de-DE" dirty="0">
                <a:hlinkClick r:id="rId4" tooltip="Straße von Hormus"/>
              </a:rPr>
              <a:t>Straße von Hormus</a:t>
            </a:r>
            <a:r>
              <a:rPr lang="de-DE" dirty="0"/>
              <a:t> am </a:t>
            </a:r>
            <a:r>
              <a:rPr lang="de-DE" dirty="0">
                <a:hlinkClick r:id="rId5" tooltip="Persischer Golf"/>
              </a:rPr>
              <a:t>Persischen Golf</a:t>
            </a:r>
            <a:r>
              <a:rPr lang="de-DE" dirty="0"/>
              <a:t> macht ihn zu einem Gebiet von hoher geostrategischer Bedeutung. Der Iran grenzt an sieben Staaten: im Westen und Nordwesten an den </a:t>
            </a:r>
            <a:r>
              <a:rPr lang="de-DE" dirty="0">
                <a:hlinkClick r:id="rId6" tooltip="Irak"/>
              </a:rPr>
              <a:t>Irak</a:t>
            </a:r>
            <a:r>
              <a:rPr lang="de-DE" dirty="0"/>
              <a:t> (Grenzlänge 1609 Kilometer), die </a:t>
            </a:r>
            <a:r>
              <a:rPr lang="de-DE" dirty="0">
                <a:hlinkClick r:id="rId7" tooltip="Türkei"/>
              </a:rPr>
              <a:t>Türkei</a:t>
            </a:r>
            <a:r>
              <a:rPr lang="de-DE" dirty="0"/>
              <a:t> (</a:t>
            </a:r>
            <a:r>
              <a:rPr lang="de-DE" dirty="0">
                <a:hlinkClick r:id="rId8" tooltip="Grenze zwischen dem Iran und der Türkei"/>
              </a:rPr>
              <a:t>511 Kilometer</a:t>
            </a:r>
            <a:r>
              <a:rPr lang="de-DE" dirty="0"/>
              <a:t>), </a:t>
            </a:r>
            <a:r>
              <a:rPr lang="de-DE" dirty="0">
                <a:hlinkClick r:id="rId9" tooltip="Aserbaidschan"/>
              </a:rPr>
              <a:t>Aserbaidschan</a:t>
            </a:r>
            <a:r>
              <a:rPr lang="de-DE" dirty="0"/>
              <a:t> (800 Kilometer) und </a:t>
            </a:r>
            <a:r>
              <a:rPr lang="de-DE" dirty="0">
                <a:hlinkClick r:id="rId10" tooltip="Armenien"/>
              </a:rPr>
              <a:t>Armenien</a:t>
            </a:r>
            <a:r>
              <a:rPr lang="de-DE" dirty="0"/>
              <a:t> (48 Kilometer), im Nordosten und Osten an </a:t>
            </a:r>
            <a:r>
              <a:rPr lang="de-DE" dirty="0">
                <a:hlinkClick r:id="rId11" tooltip="Turkmenistan"/>
              </a:rPr>
              <a:t>Turkmenistan</a:t>
            </a:r>
            <a:r>
              <a:rPr lang="de-DE" dirty="0"/>
              <a:t> (1205 Kilometer) sowie im Osten und Südosten an </a:t>
            </a:r>
            <a:r>
              <a:rPr lang="de-DE" dirty="0">
                <a:hlinkClick r:id="rId12" tooltip="Afghanistan"/>
              </a:rPr>
              <a:t>Afghanistan</a:t>
            </a:r>
            <a:r>
              <a:rPr lang="de-DE" dirty="0"/>
              <a:t> (945 Kilometer) und </a:t>
            </a:r>
            <a:r>
              <a:rPr lang="de-DE" dirty="0">
                <a:hlinkClick r:id="rId13" tooltip="Pakistan"/>
              </a:rPr>
              <a:t>Pakistan</a:t>
            </a:r>
            <a:r>
              <a:rPr lang="de-DE" dirty="0"/>
              <a:t> (978 Kilometer).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36449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1</cp:revision>
  <dcterms:created xsi:type="dcterms:W3CDTF">2024-04-16T07:34:00Z</dcterms:created>
  <dcterms:modified xsi:type="dcterms:W3CDTF">2024-04-16T07:43:26Z</dcterms:modified>
</cp:coreProperties>
</file>