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29" autoAdjust="0"/>
    <p:restoredTop sz="94660"/>
  </p:normalViewPr>
  <p:slideViewPr>
    <p:cSldViewPr snapToGrid="0">
      <p:cViewPr>
        <p:scale>
          <a:sx n="91" d="100"/>
          <a:sy n="91" d="100"/>
        </p:scale>
        <p:origin x="10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ürg Krämer" userId="e2e70e0f859a2585" providerId="LiveId" clId="{E200B7CA-9A86-4504-B602-62BF66936810}"/>
    <pc:docChg chg="undo custSel modSld">
      <pc:chgData name="Jürg Krämer" userId="e2e70e0f859a2585" providerId="LiveId" clId="{E200B7CA-9A86-4504-B602-62BF66936810}" dt="2026-03-15T15:54:33.030" v="73" actId="1076"/>
      <pc:docMkLst>
        <pc:docMk/>
      </pc:docMkLst>
      <pc:sldChg chg="addSp delSp modSp mod">
        <pc:chgData name="Jürg Krämer" userId="e2e70e0f859a2585" providerId="LiveId" clId="{E200B7CA-9A86-4504-B602-62BF66936810}" dt="2026-03-15T15:54:33.030" v="73" actId="1076"/>
        <pc:sldMkLst>
          <pc:docMk/>
          <pc:sldMk cId="2371347289" sldId="256"/>
        </pc:sldMkLst>
        <pc:spChg chg="mod">
          <ac:chgData name="Jürg Krämer" userId="e2e70e0f859a2585" providerId="LiveId" clId="{E200B7CA-9A86-4504-B602-62BF66936810}" dt="2026-03-15T15:51:51.903" v="63" actId="2"/>
          <ac:spMkLst>
            <pc:docMk/>
            <pc:sldMk cId="2371347289" sldId="256"/>
            <ac:spMk id="10" creationId="{04F12FBF-721E-7F98-76A6-91CCA731B911}"/>
          </ac:spMkLst>
        </pc:spChg>
        <pc:spChg chg="mod">
          <ac:chgData name="Jürg Krämer" userId="e2e70e0f859a2585" providerId="LiveId" clId="{E200B7CA-9A86-4504-B602-62BF66936810}" dt="2026-03-15T15:54:33.030" v="73" actId="1076"/>
          <ac:spMkLst>
            <pc:docMk/>
            <pc:sldMk cId="2371347289" sldId="256"/>
            <ac:spMk id="25" creationId="{D944B772-CA81-1989-87CD-C834F2637AC5}"/>
          </ac:spMkLst>
        </pc:spChg>
        <pc:picChg chg="del">
          <ac:chgData name="Jürg Krämer" userId="e2e70e0f859a2585" providerId="LiveId" clId="{E200B7CA-9A86-4504-B602-62BF66936810}" dt="2026-03-15T15:44:51.043" v="6" actId="478"/>
          <ac:picMkLst>
            <pc:docMk/>
            <pc:sldMk cId="2371347289" sldId="256"/>
            <ac:picMk id="16" creationId="{1F7A8F3C-7E75-6BAD-EBC8-187BDE2F2C53}"/>
          </ac:picMkLst>
        </pc:picChg>
        <pc:picChg chg="mod ord">
          <ac:chgData name="Jürg Krämer" userId="e2e70e0f859a2585" providerId="LiveId" clId="{E200B7CA-9A86-4504-B602-62BF66936810}" dt="2026-03-15T15:50:36.056" v="57" actId="14100"/>
          <ac:picMkLst>
            <pc:docMk/>
            <pc:sldMk cId="2371347289" sldId="256"/>
            <ac:picMk id="20" creationId="{FCE15DC3-3B9D-1CA0-60A5-497131D32228}"/>
          </ac:picMkLst>
        </pc:picChg>
        <pc:picChg chg="mod">
          <ac:chgData name="Jürg Krämer" userId="e2e70e0f859a2585" providerId="LiveId" clId="{E200B7CA-9A86-4504-B602-62BF66936810}" dt="2026-03-15T15:49:42.785" v="43" actId="14100"/>
          <ac:picMkLst>
            <pc:docMk/>
            <pc:sldMk cId="2371347289" sldId="256"/>
            <ac:picMk id="22" creationId="{BC4BF8CE-670F-F6B7-84CF-189F5EA2D5A7}"/>
          </ac:picMkLst>
        </pc:picChg>
        <pc:picChg chg="del mod">
          <ac:chgData name="Jürg Krämer" userId="e2e70e0f859a2585" providerId="LiveId" clId="{E200B7CA-9A86-4504-B602-62BF66936810}" dt="2026-03-15T15:45:13.901" v="12" actId="478"/>
          <ac:picMkLst>
            <pc:docMk/>
            <pc:sldMk cId="2371347289" sldId="256"/>
            <ac:picMk id="24" creationId="{0A70D24A-F5AE-3B01-19FB-A89E5983F0CC}"/>
          </ac:picMkLst>
        </pc:picChg>
        <pc:picChg chg="add mod">
          <ac:chgData name="Jürg Krämer" userId="e2e70e0f859a2585" providerId="LiveId" clId="{E200B7CA-9A86-4504-B602-62BF66936810}" dt="2026-03-15T15:50:30.007" v="56" actId="1076"/>
          <ac:picMkLst>
            <pc:docMk/>
            <pc:sldMk cId="2371347289" sldId="256"/>
            <ac:picMk id="27" creationId="{6B403011-0B6F-8725-E25C-5E6B17FA108F}"/>
          </ac:picMkLst>
        </pc:picChg>
        <pc:picChg chg="add mod">
          <ac:chgData name="Jürg Krämer" userId="e2e70e0f859a2585" providerId="LiveId" clId="{E200B7CA-9A86-4504-B602-62BF66936810}" dt="2026-03-15T15:49:31.462" v="41" actId="14100"/>
          <ac:picMkLst>
            <pc:docMk/>
            <pc:sldMk cId="2371347289" sldId="256"/>
            <ac:picMk id="29" creationId="{A061A411-ACF1-D545-0AA4-3981052E318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EC9B74-A097-8ABD-EF9F-6E3554FAC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B74496-9A21-AB41-9622-CB2F9CFFB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260071-A053-EE47-CD7E-8F1DF87D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773-97A2-4A95-B471-08939905D6AC}" type="datetimeFigureOut">
              <a:rPr lang="de-CH" smtClean="0"/>
              <a:t>15.03.2026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BE5729-FD98-082A-3691-A8F56831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E4FA5F-F0A8-694D-572E-6DD0CB5D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F2B0-412E-4184-B137-9D4774AC9D7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150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32B6A-3B09-87CE-5A41-6D683AFF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8045A25-8AF8-EC9E-C075-01D383BDA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7F762C-C236-7956-4213-09EF082A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773-97A2-4A95-B471-08939905D6AC}" type="datetimeFigureOut">
              <a:rPr lang="de-CH" smtClean="0"/>
              <a:t>15.03.2026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F5775B-6070-ABA6-88E8-C3595E61B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2E4200-5908-24E8-2D82-B9D659F1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F2B0-412E-4184-B137-9D4774AC9D7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628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8F1B29B-AD83-EC30-754D-7349F1FE7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49B7D3-5C23-5705-6AEB-6D11700AB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AF0F2D-257C-87A9-DF27-65B063909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773-97A2-4A95-B471-08939905D6AC}" type="datetimeFigureOut">
              <a:rPr lang="de-CH" smtClean="0"/>
              <a:t>15.03.2026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B55286-0BA9-6274-232F-8F318927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CE91C2-DE71-5D99-C81C-90E5E124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F2B0-412E-4184-B137-9D4774AC9D7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617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DFA63-196D-0682-BC2B-E3BE207E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9C49FA-DD8A-65AA-EFAE-4E02C8FEC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3634B2-2F6F-A086-1336-8110C380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773-97A2-4A95-B471-08939905D6AC}" type="datetimeFigureOut">
              <a:rPr lang="de-CH" smtClean="0"/>
              <a:t>15.03.2026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57F245-9315-3C41-A498-731B4349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63579E-A2EF-FAD7-C40C-6363D7C4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F2B0-412E-4184-B137-9D4774AC9D7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0118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5A876-EBA5-4B4D-0923-34B4EAED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CCAB62-8149-5FB3-05DC-19F6550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70C656-D6D0-5B43-78C9-223C361C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773-97A2-4A95-B471-08939905D6AC}" type="datetimeFigureOut">
              <a:rPr lang="de-CH" smtClean="0"/>
              <a:t>15.03.2026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1FAC31-A778-EE73-7B44-F43DBEBC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AF9B88-1383-EED4-568B-FD328E45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F2B0-412E-4184-B137-9D4774AC9D7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936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C00EDD-0B9F-5797-3BF7-9AC9ADBE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F71147-44A6-3340-223A-102953741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942B09-6BC0-32B5-DC9D-DA718BC38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DB7DA1-8A37-69DB-8235-E5A5019E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773-97A2-4A95-B471-08939905D6AC}" type="datetimeFigureOut">
              <a:rPr lang="de-CH" smtClean="0"/>
              <a:t>15.03.2026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551990-E5E5-623F-5190-3D93E115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0A335C-092D-E5CF-A651-523DC7FB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F2B0-412E-4184-B137-9D4774AC9D7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1015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F65F7-AC18-046B-531F-EA530AF1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F9D129-366F-52EC-C3AB-85861FC1C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B641DD-290F-910F-BBDC-EFA40DCEE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70F0A6-F139-26FE-EA16-3DDC42C37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9663C1-31F4-72C2-C1A6-FBB85E23B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E32B8DD-FF03-ECD8-85E7-F0D1E464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773-97A2-4A95-B471-08939905D6AC}" type="datetimeFigureOut">
              <a:rPr lang="de-CH" smtClean="0"/>
              <a:t>15.03.2026</a:t>
            </a:fld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E9C9693-61A3-8D4E-5E33-74D03EDC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580F74B-BADD-A3AE-0EC5-8F6E43B4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F2B0-412E-4184-B137-9D4774AC9D7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530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36B5D-91D3-5EF5-78F0-FBC654CA1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1FE9E6-9E34-FB1E-19FF-9C5F183C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773-97A2-4A95-B471-08939905D6AC}" type="datetimeFigureOut">
              <a:rPr lang="de-CH" smtClean="0"/>
              <a:t>15.03.2026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64A963-B5B2-E5C5-653F-5BC30AE8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D0A933-E7A8-83D9-EE57-FB1E392B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F2B0-412E-4184-B137-9D4774AC9D7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73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1D6F22-887B-D357-C431-C6DAD9EAC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773-97A2-4A95-B471-08939905D6AC}" type="datetimeFigureOut">
              <a:rPr lang="de-CH" smtClean="0"/>
              <a:t>15.03.2026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5C9DC4-2B71-B1E6-AEBD-0891D09C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D33D0F-27BE-70EA-E37B-D6753264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F2B0-412E-4184-B137-9D4774AC9D7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437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8718C-E23D-8528-E73D-2299A169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703CDE-8DBB-0A4C-335A-8F7691354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6E73FF-BD4B-8374-17DF-4343AA78A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C98C8E-B3BB-DA8D-C803-31A92185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773-97A2-4A95-B471-08939905D6AC}" type="datetimeFigureOut">
              <a:rPr lang="de-CH" smtClean="0"/>
              <a:t>15.03.2026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2B2BBD-52BF-7F96-1487-33EEC5C7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B4C27B-189F-79EC-10B3-9CAB785E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F2B0-412E-4184-B137-9D4774AC9D7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936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B727E-D934-6EB7-B418-BB0E3A34B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8505269-DD88-D874-6A4D-2D77B8321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D151AF-7967-EBDF-E77D-C6752CF53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DEBC75-D035-0660-5FB1-1F2F37BDF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4773-97A2-4A95-B471-08939905D6AC}" type="datetimeFigureOut">
              <a:rPr lang="de-CH" smtClean="0"/>
              <a:t>15.03.2026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F7B573-87A8-42E4-D95F-B4F4F1D0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A07AF5-A1C2-4D34-28A0-F5F623BF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F2B0-412E-4184-B137-9D4774AC9D7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400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B078AB9-456B-3985-601F-20962FD3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3BAEAF-8771-9973-E2FC-51D78DB6D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64ABF0-51C1-916B-4FE1-7AEA74A71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1F4773-97A2-4A95-B471-08939905D6AC}" type="datetimeFigureOut">
              <a:rPr lang="de-CH" smtClean="0"/>
              <a:t>15.03.2026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BC8A77-6D2C-DF21-1156-F31D7AA05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DA70F2-10E4-DB31-55DD-A98E25259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07F2B0-412E-4184-B137-9D4774AC9D72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804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mo-ch.com/" TargetMode="External"/><Relationship Id="rId13" Type="http://schemas.openxmlformats.org/officeDocument/2006/relationships/hyperlink" Target="http://www.userlearn.ch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hyperlink" Target="http://www.ch-info.ch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hyperlink" Target="https://www.gimp24.de/" TargetMode="External"/><Relationship Id="rId5" Type="http://schemas.openxmlformats.org/officeDocument/2006/relationships/image" Target="../media/image4.jpg"/><Relationship Id="rId15" Type="http://schemas.openxmlformats.org/officeDocument/2006/relationships/image" Target="../media/image8.png"/><Relationship Id="rId10" Type="http://schemas.openxmlformats.org/officeDocument/2006/relationships/hyperlink" Target="https://docs.gimp.org/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://www.userlearn.ch/gimpkurs" TargetMode="External"/><Relationship Id="rId1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FCE15DC3-3B9D-1CA0-60A5-497131D322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650"/>
          <a:stretch>
            <a:fillRect/>
          </a:stretch>
        </p:blipFill>
        <p:spPr>
          <a:xfrm>
            <a:off x="8092814" y="4711420"/>
            <a:ext cx="3409959" cy="214657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1D1CEE0-F88D-96A1-086B-533DD0C86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9" r="-4" b="1122"/>
          <a:stretch>
            <a:fillRect/>
          </a:stretch>
        </p:blipFill>
        <p:spPr>
          <a:xfrm>
            <a:off x="1" y="-1"/>
            <a:ext cx="3719750" cy="22250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C3B4658-082C-E281-FE42-4C2268574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5" r="-3" b="-3"/>
          <a:stretch>
            <a:fillRect/>
          </a:stretch>
        </p:blipFill>
        <p:spPr>
          <a:xfrm>
            <a:off x="20" y="2316480"/>
            <a:ext cx="3719729" cy="220861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3950EB7-5E3D-5B7B-872F-18AF9A7E9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r="-4" b="15964"/>
          <a:stretch>
            <a:fillRect/>
          </a:stretch>
        </p:blipFill>
        <p:spPr>
          <a:xfrm>
            <a:off x="3811189" y="2316480"/>
            <a:ext cx="3719748" cy="220861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610E7ED-DD9A-C815-E87B-BA2278236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8" r="-4" b="-4"/>
          <a:stretch>
            <a:fillRect/>
          </a:stretch>
        </p:blipFill>
        <p:spPr>
          <a:xfrm>
            <a:off x="1" y="4616536"/>
            <a:ext cx="3719748" cy="22414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8F4C552-08E4-11AC-6318-02656D827A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" r="-4" b="-4"/>
          <a:stretch>
            <a:fillRect/>
          </a:stretch>
        </p:blipFill>
        <p:spPr>
          <a:xfrm>
            <a:off x="3811187" y="-12785"/>
            <a:ext cx="3719752" cy="225060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4F12FBF-721E-7F98-76A6-91CCA731B911}"/>
              </a:ext>
            </a:extLst>
          </p:cNvPr>
          <p:cNvSpPr txBox="1"/>
          <p:nvPr/>
        </p:nvSpPr>
        <p:spPr>
          <a:xfrm>
            <a:off x="7771231" y="349779"/>
            <a:ext cx="4569604" cy="3902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Links Orginal – rechts KI Bild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700" b="1" dirty="0"/>
            </a:br>
            <a:r>
              <a:rPr lang="en-US" sz="1700" b="1" dirty="0"/>
              <a:t>Siehst du was anders ist?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Warum ist diese Art von KI Bild</a:t>
            </a:r>
            <a:br>
              <a:rPr lang="en-US" sz="1700" dirty="0"/>
            </a:br>
            <a:r>
              <a:rPr lang="en-US" sz="1700" dirty="0"/>
              <a:t>Anpassung sinnvoll und wird </a:t>
            </a:r>
            <a:br>
              <a:rPr lang="en-US" sz="1700" dirty="0"/>
            </a:br>
            <a:r>
              <a:rPr lang="en-US" sz="1700" dirty="0"/>
              <a:t>von </a:t>
            </a:r>
            <a:r>
              <a:rPr lang="en-US" sz="17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www.immo-ch.com</a:t>
            </a:r>
            <a:r>
              <a:rPr lang="en-US" sz="1700" dirty="0"/>
              <a:t> verwendet?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Was ist der Unterschied zu fake-Bildern?</a:t>
            </a:r>
            <a:br>
              <a:rPr lang="en-US" sz="1700" dirty="0"/>
            </a:br>
            <a:r>
              <a:rPr lang="en-US" sz="1700" dirty="0"/>
              <a:t>Was hätte man noch weg machen können?</a:t>
            </a:r>
            <a:br>
              <a:rPr lang="en-US" sz="1700" dirty="0"/>
            </a:br>
            <a:r>
              <a:rPr lang="en-US" sz="1700" dirty="0"/>
              <a:t>Wo sind die Grenzen?-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Siehe auch Bildberarbeit mit Gimp – dem Top gratis  Bildberabeitungsprogramm.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Kursunterlagen online und PDF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www.userlearn.ch/gimpkurs</a:t>
            </a:r>
            <a:r>
              <a:rPr lang="en-US" sz="17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 Handbuch  </a:t>
            </a:r>
            <a:r>
              <a:rPr lang="en-US" sz="17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docs.gimp.org/</a:t>
            </a:r>
            <a:r>
              <a:rPr lang="en-US" sz="1700" dirty="0"/>
              <a:t>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Herunterladen Gimp in  D : www.gimp24.de/</a:t>
            </a:r>
            <a:r>
              <a:rPr lang="en-US" sz="1700" dirty="0"/>
              <a:t> 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BC4BF8CE-670F-F6B7-84CF-189F5EA2D5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496"/>
          <a:stretch>
            <a:fillRect/>
          </a:stretch>
        </p:blipFill>
        <p:spPr>
          <a:xfrm>
            <a:off x="-1" y="4688718"/>
            <a:ext cx="6173432" cy="2169282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D944B772-CA81-1989-87CD-C834F2637AC5}"/>
              </a:ext>
            </a:extLst>
          </p:cNvPr>
          <p:cNvSpPr txBox="1"/>
          <p:nvPr/>
        </p:nvSpPr>
        <p:spPr>
          <a:xfrm>
            <a:off x="6247432" y="4653715"/>
            <a:ext cx="17713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CH" sz="1600" b="1" dirty="0"/>
          </a:p>
          <a:p>
            <a:pPr algn="ctr"/>
            <a:r>
              <a:rPr lang="de-CH" sz="1600" b="1" dirty="0"/>
              <a:t>Fotos Schweiz</a:t>
            </a:r>
          </a:p>
          <a:p>
            <a:pPr algn="ctr"/>
            <a:r>
              <a:rPr lang="de-CH" sz="1600" dirty="0"/>
              <a:t>Freiverwendbar</a:t>
            </a:r>
          </a:p>
          <a:p>
            <a:pPr algn="ctr"/>
            <a:r>
              <a:rPr lang="de-CH" sz="1600" dirty="0"/>
              <a:t>cc </a:t>
            </a:r>
            <a:r>
              <a:rPr lang="de-CH" sz="16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ch-info.ch</a:t>
            </a:r>
            <a:endParaRPr lang="de-CH" sz="1600" dirty="0"/>
          </a:p>
          <a:p>
            <a:pPr algn="ctr"/>
            <a:endParaRPr lang="de-CH" sz="1600" dirty="0"/>
          </a:p>
          <a:p>
            <a:pPr algn="ctr"/>
            <a:r>
              <a:rPr lang="de-CH" sz="1600" dirty="0"/>
              <a:t>Freizugängliches Lernportal</a:t>
            </a:r>
          </a:p>
          <a:p>
            <a:r>
              <a:rPr lang="de-CH" sz="160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www.userlearn.ch</a:t>
            </a:r>
            <a:r>
              <a:rPr lang="de-CH" sz="1600" dirty="0"/>
              <a:t> 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B403011-0B6F-8725-E25C-5E6B17FA10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14" y="4696864"/>
            <a:ext cx="2305828" cy="44929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061A411-ACF1-D545-0AA4-3981052E318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198019"/>
            <a:ext cx="7553796" cy="25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47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Breitbild</PresentationFormat>
  <Paragraphs>22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 Krämer</dc:creator>
  <cp:lastModifiedBy>Jürg Krämer</cp:lastModifiedBy>
  <cp:revision>1</cp:revision>
  <dcterms:created xsi:type="dcterms:W3CDTF">2026-03-15T15:11:04Z</dcterms:created>
  <dcterms:modified xsi:type="dcterms:W3CDTF">2026-03-15T15:54:36Z</dcterms:modified>
</cp:coreProperties>
</file>