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5" autoAdjust="0"/>
    <p:restoredTop sz="94660"/>
  </p:normalViewPr>
  <p:slideViewPr>
    <p:cSldViewPr snapToGrid="0">
      <p:cViewPr varScale="1">
        <p:scale>
          <a:sx n="91" d="100"/>
          <a:sy n="91" d="100"/>
        </p:scale>
        <p:origin x="4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410E86-94C1-97B2-9891-EC76629E8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63A8762-F481-0FAF-8585-7708E55337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103E0B-E430-5E04-AA5D-9DD6EBE87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ECF65C-89A5-FA58-CAE2-3B3AE8685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43B7E2-106B-37AD-FCB6-FB521DDF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99854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EAB2B4-3ADD-CEF9-EE60-5B349B840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B676F89-B6E9-205D-30E0-22EBE1EA6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249226-222B-DAF0-8FD5-29BB98D5B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3753C3-5D43-60CB-A31E-1D24BB1A7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42E929-6E87-71A9-5561-6552D7F7E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125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F1A3F8-1BB5-D0E8-2563-1A884E5E7C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0529D64-E249-A727-1DDF-BA338EE1D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930511-6495-4DE2-0651-AAFDABB2A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E64033-120D-8E88-5A01-9123EEEEA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CAB3EB-9CF9-B371-18D2-CF2D83B4B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80079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FC466F-451A-5E2E-0FCB-280BB4819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AC6025-8068-C1DA-3887-669C977A4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7147E1-4586-4DBF-B331-F5FCC5823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A44588-D044-8022-F53E-77A644F8D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A0D44B-3FB7-B06F-B065-55F57A950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231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FA7E5C-36E8-F9B4-2578-B7AEB0A3C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1162B7-8832-B46F-DED2-94238081D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A9C164-34D1-8B2B-3E30-A47E8C3AE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370D76-CA51-F2C0-419D-6B22018D9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8B82DF-6365-F4CC-B34A-82B1B104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73821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6E4287-CF0C-FCFA-8EAD-66A2CB69E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5E2F0B-2D3C-4BCC-6968-9E38436B5C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46BA50B-69C5-66AA-3673-9F24AF57B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49BAC59-E2EA-94BA-E0AA-16CCDD91E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E5ED7C7-E697-70DF-47CD-69D9DC9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5C59D3-FF20-13E9-72AC-3C2404715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5408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68BFC4-3850-7FD9-E345-D364D4932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599CC82-67A9-7098-9862-A6C09539F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F5135AE-A585-F4C5-E3E6-B550C2DF9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C27CA1B-CF0F-4367-0495-56F73D7309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CC7E255-6D66-7CD7-B22B-DBC34B09B0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C001679-25AB-2126-053B-B94F16FC8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448DC12-5191-21E1-53ED-42B1088AE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C632A6B-5EA7-422B-53B3-91D2CD65C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23752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6E6A86-0B43-F3E7-508B-C12A85DC4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B262ADE-6180-E708-BAD6-F39900ADD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1E53410-EFD9-1D94-50E7-D5350B5EE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2122A2C-7B54-6E03-CA9E-F27520E4F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6621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4ECD8A5-9BA2-7BDF-9C3E-5E6F15B8C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CAD420E-3835-90F2-FC6B-8570FDE12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1AED66-F138-75F9-9366-97E1EDA28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40264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2C418F-0504-5B30-F389-064A4BFB5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AEB783-6B95-EC68-F8DF-3C32F834C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1963441-F855-6B12-5EFF-10077DE53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78B68B-44DB-44CF-DDFD-646FF18C6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CC46425-9B0B-2F0F-20C4-C202D4EB7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69AFE6-59A6-A041-DB5B-364411DB5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5833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FDFC36-4F45-11E6-B68D-235972816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A6F5C3D-F6B5-2758-3F35-6C240FF05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75160A5-9FFD-2CE4-A70D-191F1B5F9B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5F89453-C143-08DB-07C6-68AC647C4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5001795-6DB0-2B60-3D15-6D59FF527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E0AE73-862E-567D-1CB4-88E73D5BB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667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33A3C83-FC20-70D8-2000-A77B826CE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41F0F86-2669-64E7-EB80-1AEF3D5FA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EF4871-DE81-3377-19FE-7A001A772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50BC4A-791F-44F8-84FA-005D9AB4F8C0}" type="datetimeFigureOut">
              <a:rPr lang="de-CH" smtClean="0"/>
              <a:t>01.06.2026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712E96-55EA-DF11-AE94-0DB30E95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2CB684-CB43-07A4-D3C9-3A88E63C7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F68791-30CE-496B-AB89-6E9E5E52A34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17260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/3.0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creativecommons.org/licenses/by-sa/2.5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https://de.wikipedia.org/wiki/Fu%C3%9Fball-Weltmeisterschaft_202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ED44321C-4CDA-962A-2E89-EC81E697A6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236" y="91466"/>
            <a:ext cx="8394764" cy="374481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3EF0551-068A-2245-78C3-3F794055CA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5603099" cy="34290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D7942FC3-7C48-D56C-184D-578E342371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3099" y="4380326"/>
            <a:ext cx="3402559" cy="2477674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2F136101-E7AF-6392-C8E8-51D1450993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0756"/>
            <a:ext cx="3896269" cy="2591162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82F33FE2-C55E-0DC0-01AC-5B4B3E3F9E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05658" y="4390681"/>
            <a:ext cx="3315163" cy="2467319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6757D182-E02F-B134-06C3-3D27A1048301}"/>
              </a:ext>
            </a:extLst>
          </p:cNvPr>
          <p:cNvSpPr txBox="1"/>
          <p:nvPr/>
        </p:nvSpPr>
        <p:spPr>
          <a:xfrm>
            <a:off x="0" y="2731045"/>
            <a:ext cx="435128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000" dirty="0"/>
              <a:t>Yug und Tubs, CC BY-SA 2.5 </a:t>
            </a:r>
            <a:r>
              <a:rPr lang="de-CH" sz="1000" dirty="0">
                <a:hlinkClick r:id="rId7"/>
              </a:rPr>
              <a:t>https://creativecommons.org/licenses/by-sa/2.5</a:t>
            </a:r>
            <a:r>
              <a:rPr lang="de-CH" sz="1000" dirty="0"/>
              <a:t>, </a:t>
            </a:r>
            <a:r>
              <a:rPr lang="de-CH" sz="1000" dirty="0" err="1"/>
              <a:t>NordNordWest</a:t>
            </a:r>
            <a:r>
              <a:rPr lang="de-CH" sz="1000" dirty="0"/>
              <a:t>, CC BY 3.0 </a:t>
            </a:r>
            <a:r>
              <a:rPr lang="de-CH" sz="1000" dirty="0">
                <a:hlinkClick r:id="rId8"/>
              </a:rPr>
              <a:t>https://creativecommons.org/licenses/by/3.0</a:t>
            </a:r>
            <a:r>
              <a:rPr lang="de-CH" sz="1000" dirty="0"/>
              <a:t>, via</a:t>
            </a:r>
            <a:r>
              <a:rPr lang="de-CH" sz="1000" dirty="0">
                <a:hlinkClick r:id="rId9"/>
              </a:rPr>
              <a:t> Wikimedia </a:t>
            </a:r>
            <a:r>
              <a:rPr lang="de-CH" sz="1000" dirty="0" err="1">
                <a:hlinkClick r:id="rId9"/>
              </a:rPr>
              <a:t>Commonsvia</a:t>
            </a:r>
            <a:r>
              <a:rPr lang="de-CH" sz="1000" dirty="0">
                <a:hlinkClick r:id="rId9"/>
              </a:rPr>
              <a:t> Wikimedia Commons - Wikipedia</a:t>
            </a:r>
            <a:endParaRPr lang="de-CH" sz="1000" dirty="0"/>
          </a:p>
        </p:txBody>
      </p:sp>
    </p:spTree>
    <p:extLst>
      <p:ext uri="{BB962C8B-B14F-4D97-AF65-F5344CB8AC3E}">
        <p14:creationId xmlns:p14="http://schemas.microsoft.com/office/powerpoint/2010/main" val="2450788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 Krämer</dc:creator>
  <cp:lastModifiedBy>Jürg Krämer</cp:lastModifiedBy>
  <cp:revision>1</cp:revision>
  <dcterms:created xsi:type="dcterms:W3CDTF">2026-06-01T07:53:26Z</dcterms:created>
  <dcterms:modified xsi:type="dcterms:W3CDTF">2026-06-01T08:00:09Z</dcterms:modified>
</cp:coreProperties>
</file>