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B5726-3AE2-8BCF-B98C-C28549D62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E6F57D-494F-2482-9902-BDFA8A318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97A029-B745-B7F0-CCFD-CD2F347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3438BD-F8A0-82D7-AF82-9A3AA377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382EF6-48D4-5F74-0984-2F36B10D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387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BFC2C-259F-0DCB-0ACF-99CDD521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DAADC0-3F51-662D-4BBB-32F523805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F06252-2F86-847A-2925-F9A6D453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64F6C9-9A9A-30C7-3F19-5F74FBD6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88C6A7-43EC-BA76-5D90-C27807E0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912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EAE3ECC-7D6D-A991-F5B8-8C043065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6245CA-8CD4-EB73-8983-0DEF57B7D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D92824-D832-770B-8881-69925536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CEE94-4D05-E8E7-1838-28722B1C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D56FEC-0FFD-F1E2-9A4B-2DFFE492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952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67458-D40D-D99D-8776-453B988E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DACEDC-8E00-8AE5-067C-D214B9EC2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CD9372-336E-88D4-AFAB-5788C129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CE1BF2-A21A-20B2-6C4B-6B9EEE76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FE4995-7C69-D99A-086A-788FCEA0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988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070D-900B-8838-DCF9-A56163CA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63FD28-62BB-AEB2-E182-03FEC4B9F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CEF311-6502-6305-2F14-C5CF819B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C33EE-FBCA-774C-4F22-D8AB487A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D3297D-6823-07CC-2B8A-DAFE07A6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67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4F20C-B85E-8F54-409A-349F1497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94EA3-35D2-B0AF-4514-80372A934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45CC43-A162-51CD-17E4-0643518A8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488912-384F-88FC-5B72-F39B6F5F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BE6E35-1DDC-ABCE-CB0D-4E515511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300710-55BC-8427-73D0-909DD5FA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728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2972C-7908-43C8-A9E7-7093FED5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EF36DD-EB33-B6FB-FBEB-C34E4615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89B47C-627C-050E-A0DC-1A314B9B3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997FAD-5261-6BF7-2554-23E307D1D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8ED794-DD2F-7D8B-324F-191AC7B4A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B53A00-A23F-AF55-80FE-DB24EF3A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BE49BF-DA1D-ED04-AD5C-CA0876B8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399344-1A98-0D6C-2EDD-8A5ABE4D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104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981EF-7A50-13FF-253C-4EB1C91D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807F77-D910-DCDC-B70E-20881529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94CFB8-9434-A430-632A-8978B79F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7C09C-7707-1D59-1A38-B6ED6BBE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356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C0BBBC-33CE-41F3-A278-306873AF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0A4709-1731-DC00-6401-E51F9331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9D9EB8-1B7A-3E8F-AD72-BDE9EEBB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312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D1156-C781-9FE2-4790-35606EEF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9623A9-9D4B-1604-364A-5C768CB0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9237C8-A0DB-A12D-3927-EE240AE0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B751FA-5FAC-E74F-931C-9460DCFB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E6CFE6-452D-5143-EAD5-E73E68FB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3E644B-7EFA-7F7E-A41E-58AAEC8C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65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42BA1-D69A-628A-3DCC-FC41DDCC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FC185FD-7ABC-8716-2B1A-53A7640C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62DECA-887E-0BC4-C4C0-72B4FB950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FF4062-DBFF-8484-7C12-BFFFBAD2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710AF4-E1D4-649C-2F54-5C11B059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D7BC36-FDD8-7E04-49D2-0CFC3BD5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008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607EC6-EB59-F8B6-4249-A3EF5AD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39972D-1B2B-937C-E7A8-ED54A865E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F8DD4D-95C7-0192-0A8A-7FCB43D12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EF9EB-E2E2-42B2-A5B8-8A825D4B2E7C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73B315-56E1-19BE-294D-78350AA59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EF2854-DE99-AFC0-AC52-84BA8EEB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5B6AA-2858-428F-9AFD-62ADA09B93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08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serlearn.ch/" TargetMode="External"/><Relationship Id="rId4" Type="http://schemas.openxmlformats.org/officeDocument/2006/relationships/hyperlink" Target="https://de.wikipedia.org/wiki/Fu%C3%9Fball-Weltmeisterschaft_202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Aztekenstadion" TargetMode="External"/><Relationship Id="rId13" Type="http://schemas.openxmlformats.org/officeDocument/2006/relationships/hyperlink" Target="https://de.wikipedia.org/wiki/New_Jersey" TargetMode="External"/><Relationship Id="rId18" Type="http://schemas.openxmlformats.org/officeDocument/2006/relationships/hyperlink" Target="https://de.wikipedia.org/wiki/Usbekistan" TargetMode="External"/><Relationship Id="rId26" Type="http://schemas.openxmlformats.org/officeDocument/2006/relationships/hyperlink" Target="https://de.wikipedia.org/wiki/Marokko" TargetMode="External"/><Relationship Id="rId3" Type="http://schemas.openxmlformats.org/officeDocument/2006/relationships/hyperlink" Target="https://de.wikipedia.org/wiki/Englische_Sprache" TargetMode="External"/><Relationship Id="rId21" Type="http://schemas.openxmlformats.org/officeDocument/2006/relationships/hyperlink" Target="https://de.wikipedia.org/wiki/Arabische_Welt" TargetMode="External"/><Relationship Id="rId7" Type="http://schemas.openxmlformats.org/officeDocument/2006/relationships/hyperlink" Target="https://de.wikipedia.org/wiki/Vereinigte_Staaten" TargetMode="External"/><Relationship Id="rId12" Type="http://schemas.openxmlformats.org/officeDocument/2006/relationships/hyperlink" Target="https://de.wikipedia.org/wiki/East_Rutherford" TargetMode="External"/><Relationship Id="rId17" Type="http://schemas.openxmlformats.org/officeDocument/2006/relationships/hyperlink" Target="https://de.wikipedia.org/wiki/Jordanien" TargetMode="External"/><Relationship Id="rId25" Type="http://schemas.openxmlformats.org/officeDocument/2006/relationships/hyperlink" Target="https://de.wikipedia.org/wiki/Katar" TargetMode="External"/><Relationship Id="rId2" Type="http://schemas.openxmlformats.org/officeDocument/2006/relationships/hyperlink" Target="https://de.wikipedia.org/wiki/Fu%C3%9Fball-Weltmeisterschaft" TargetMode="External"/><Relationship Id="rId16" Type="http://schemas.openxmlformats.org/officeDocument/2006/relationships/hyperlink" Target="https://de.wikipedia.org/wiki/Kap_Verde" TargetMode="External"/><Relationship Id="rId20" Type="http://schemas.openxmlformats.org/officeDocument/2006/relationships/hyperlink" Target="https://de.wikipedia.org/wiki/Fu%C3%9Fball-WM_2018" TargetMode="External"/><Relationship Id="rId29" Type="http://schemas.openxmlformats.org/officeDocument/2006/relationships/hyperlink" Target="https://de.wikipedia.org/wiki/Fu%C3%9Fball-Weltmeisterschaft_2026#cite_note-5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Mexiko" TargetMode="External"/><Relationship Id="rId11" Type="http://schemas.openxmlformats.org/officeDocument/2006/relationships/hyperlink" Target="https://de.wikipedia.org/wiki/MetLife_Stadium" TargetMode="External"/><Relationship Id="rId24" Type="http://schemas.openxmlformats.org/officeDocument/2006/relationships/hyperlink" Target="https://de.wikipedia.org/wiki/Irak" TargetMode="External"/><Relationship Id="rId32" Type="http://schemas.openxmlformats.org/officeDocument/2006/relationships/hyperlink" Target="http://www.userlearn.ch/" TargetMode="External"/><Relationship Id="rId5" Type="http://schemas.openxmlformats.org/officeDocument/2006/relationships/hyperlink" Target="https://de.wikipedia.org/wiki/Kanada" TargetMode="External"/><Relationship Id="rId15" Type="http://schemas.openxmlformats.org/officeDocument/2006/relationships/hyperlink" Target="https://de.wikipedia.org/wiki/Fu%C3%9Fball-Weltmeisterschaft_2026#cite_note-54" TargetMode="External"/><Relationship Id="rId23" Type="http://schemas.openxmlformats.org/officeDocument/2006/relationships/hyperlink" Target="https://de.wikipedia.org/wiki/Algerien" TargetMode="External"/><Relationship Id="rId28" Type="http://schemas.openxmlformats.org/officeDocument/2006/relationships/hyperlink" Target="https://de.wikipedia.org/wiki/Tunesien" TargetMode="External"/><Relationship Id="rId10" Type="http://schemas.openxmlformats.org/officeDocument/2006/relationships/hyperlink" Target="https://de.wikipedia.org/wiki/Mexikanische_Fu%C3%9Fballnationalmannschaft" TargetMode="External"/><Relationship Id="rId19" Type="http://schemas.openxmlformats.org/officeDocument/2006/relationships/hyperlink" Target="https://de.wikipedia.org/wiki/Island" TargetMode="External"/><Relationship Id="rId31" Type="http://schemas.openxmlformats.org/officeDocument/2006/relationships/image" Target="../media/image2.jpg"/><Relationship Id="rId4" Type="http://schemas.openxmlformats.org/officeDocument/2006/relationships/hyperlink" Target="https://de.wikipedia.org/wiki/Spanische_Sprache" TargetMode="External"/><Relationship Id="rId9" Type="http://schemas.openxmlformats.org/officeDocument/2006/relationships/hyperlink" Target="https://de.wikipedia.org/wiki/Mexiko-Stadt" TargetMode="External"/><Relationship Id="rId14" Type="http://schemas.openxmlformats.org/officeDocument/2006/relationships/hyperlink" Target="https://de.wikipedia.org/wiki/Cura%C3%A7ao" TargetMode="External"/><Relationship Id="rId22" Type="http://schemas.openxmlformats.org/officeDocument/2006/relationships/hyperlink" Target="https://de.wikipedia.org/wiki/%C3%84gypten" TargetMode="External"/><Relationship Id="rId27" Type="http://schemas.openxmlformats.org/officeDocument/2006/relationships/hyperlink" Target="https://de.wikipedia.org/wiki/Saudi-Arabien" TargetMode="External"/><Relationship Id="rId30" Type="http://schemas.openxmlformats.org/officeDocument/2006/relationships/hyperlink" Target="https://de.wikipedia.org/wiki/Fu%C3%9Fball-Weltmeisterschaft_202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Fu%C3%9Fball-Weltmeisterschaft_2026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userlearn.c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Fu%C3%9Fball-Weltmeisterschaft_2026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userlearn.c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Fu%C3%9Fball-Weltmeisterschaft_2026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erlearn.ch/" TargetMode="External"/><Relationship Id="rId5" Type="http://schemas.openxmlformats.org/officeDocument/2006/relationships/hyperlink" Target="https://de.wikipedia.org/wiki/Fu%C3%9Fball-Weltmeisterschaft_2026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149271-2B29-E9E2-59EC-405A2CEC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964"/>
            <a:ext cx="12192000" cy="63160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748F02-0BA7-4D95-9AF3-DAF54E3B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4048533"/>
            <a:ext cx="2100673" cy="56156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6E59110-AFCF-4C84-A479-F43C5CFB7F3F}"/>
              </a:ext>
            </a:extLst>
          </p:cNvPr>
          <p:cNvSpPr txBox="1"/>
          <p:nvPr/>
        </p:nvSpPr>
        <p:spPr>
          <a:xfrm>
            <a:off x="4191000" y="4996934"/>
            <a:ext cx="690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4"/>
              </a:rPr>
              <a:t>Wikipedia.org Fussball Weltmeisterschaft_2026</a:t>
            </a:r>
            <a:endParaRPr lang="de-CH" dirty="0"/>
          </a:p>
          <a:p>
            <a:r>
              <a:rPr lang="de-CH" dirty="0"/>
              <a:t>Erstellt von </a:t>
            </a:r>
            <a:r>
              <a:rPr lang="de-CH" dirty="0">
                <a:hlinkClick r:id="rId5"/>
              </a:rPr>
              <a:t>www.userlearn.ch</a:t>
            </a:r>
            <a:r>
              <a:rPr lang="de-CH" dirty="0"/>
              <a:t> dem freizugänglichen Bildungsportal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F190C4-BD32-796D-F390-E499F23EB04F}"/>
              </a:ext>
            </a:extLst>
          </p:cNvPr>
          <p:cNvSpPr txBox="1"/>
          <p:nvPr/>
        </p:nvSpPr>
        <p:spPr>
          <a:xfrm>
            <a:off x="3763241" y="-323166"/>
            <a:ext cx="6587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/>
          </a:p>
          <a:p>
            <a:r>
              <a:rPr lang="de-CH" dirty="0"/>
              <a:t>Freizugänglich ohne Kosten cc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sa</a:t>
            </a:r>
            <a:r>
              <a:rPr lang="de-CH" dirty="0"/>
              <a:t>  </a:t>
            </a:r>
            <a:r>
              <a:rPr lang="de-CH" dirty="0">
                <a:hlinkClick r:id="rId5"/>
              </a:rPr>
              <a:t>www.userlearn.ch</a:t>
            </a:r>
            <a:r>
              <a:rPr lang="de-CH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914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19B7765-BAE1-0361-7A9F-07627379A299}"/>
              </a:ext>
            </a:extLst>
          </p:cNvPr>
          <p:cNvSpPr txBox="1"/>
          <p:nvPr/>
        </p:nvSpPr>
        <p:spPr>
          <a:xfrm>
            <a:off x="0" y="244265"/>
            <a:ext cx="11887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Die Endrunde der </a:t>
            </a:r>
            <a:r>
              <a:rPr lang="de-CH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23. </a:t>
            </a:r>
            <a:r>
              <a:rPr lang="de-CH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Fußball-Weltmeisterschaft"/>
              </a:rPr>
              <a:t>Fußball-Weltmeisterschaft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de-CH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Englische Sprache"/>
              </a:rPr>
              <a:t>englisch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CH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FIFA World Cup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de-CH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panische Sprache"/>
              </a:rPr>
              <a:t>spanisch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CH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Copa </a:t>
            </a:r>
            <a:r>
              <a:rPr lang="de-CH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Mundial</a:t>
            </a:r>
            <a:r>
              <a:rPr lang="de-CH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la FIFA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soll vom 11. Juni bis 19. Juli 2026 in </a:t>
            </a:r>
            <a:r>
              <a:rPr lang="de-CH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Kanada"/>
              </a:rPr>
              <a:t>Kanada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de-CH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Mexiko"/>
              </a:rPr>
              <a:t>Mexiko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 den </a:t>
            </a:r>
            <a:r>
              <a:rPr lang="de-CH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Vereinigte Staaten"/>
              </a:rPr>
              <a:t>USA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ausgetragen werden. </a:t>
            </a:r>
          </a:p>
          <a:p>
            <a:endParaRPr lang="de-CH" dirty="0"/>
          </a:p>
          <a:p>
            <a:r>
              <a:rPr lang="de-CH" dirty="0"/>
              <a:t>16 Austragungsorte  Weltmeisterschaft am 11. Juni 2026</a:t>
            </a:r>
          </a:p>
          <a:p>
            <a:r>
              <a:rPr lang="de-CH" dirty="0">
                <a:hlinkClick r:id="rId8" tooltip="Aztekenstadion"/>
              </a:rPr>
              <a:t>Aztekenstadion</a:t>
            </a:r>
            <a:r>
              <a:rPr lang="de-CH" dirty="0"/>
              <a:t>  </a:t>
            </a:r>
            <a:r>
              <a:rPr lang="de-CH" dirty="0">
                <a:hlinkClick r:id="rId9" tooltip="Mexiko-Stadt"/>
              </a:rPr>
              <a:t>Mexiko-Stadt</a:t>
            </a:r>
            <a:r>
              <a:rPr lang="de-CH" dirty="0"/>
              <a:t> mit der </a:t>
            </a:r>
            <a:r>
              <a:rPr lang="de-CH" dirty="0">
                <a:hlinkClick r:id="rId10" tooltip="Mexikanische Fußballnationalmannschaft"/>
              </a:rPr>
              <a:t>mexikanischen Fußballnationalmannschaft</a:t>
            </a:r>
            <a:r>
              <a:rPr lang="de-CH" dirty="0"/>
              <a:t> </a:t>
            </a:r>
          </a:p>
          <a:p>
            <a:r>
              <a:rPr lang="de-CH" i="1" dirty="0" err="1">
                <a:hlinkClick r:id="rId11" tooltip="MetLife Stadium"/>
              </a:rPr>
              <a:t>MetLife</a:t>
            </a:r>
            <a:r>
              <a:rPr lang="de-CH" i="1" dirty="0">
                <a:hlinkClick r:id="rId11" tooltip="MetLife Stadium"/>
              </a:rPr>
              <a:t> Stadium</a:t>
            </a:r>
            <a:r>
              <a:rPr lang="de-CH" dirty="0"/>
              <a:t> im US-amerikanischen </a:t>
            </a:r>
            <a:r>
              <a:rPr lang="de-CH" dirty="0">
                <a:hlinkClick r:id="rId12" tooltip="East Rutherford"/>
              </a:rPr>
              <a:t>East Rutherford</a:t>
            </a:r>
            <a:r>
              <a:rPr lang="de-CH" dirty="0"/>
              <a:t> (</a:t>
            </a:r>
            <a:r>
              <a:rPr lang="de-CH" dirty="0">
                <a:hlinkClick r:id="rId13" tooltip="New Jersey"/>
              </a:rPr>
              <a:t>New Jersey</a:t>
            </a:r>
            <a:endParaRPr lang="de-CH" dirty="0"/>
          </a:p>
          <a:p>
            <a:endParaRPr lang="de-CH" dirty="0"/>
          </a:p>
          <a:p>
            <a:r>
              <a:rPr lang="de-CH" b="1" dirty="0"/>
              <a:t>Rekorde und Statistiken</a:t>
            </a:r>
          </a:p>
          <a:p>
            <a:r>
              <a:rPr lang="de-CH" dirty="0"/>
              <a:t>Die Fußball-WM im Jahr 2026 ist gemessen an der Anzahl der teilnehmenden Mannschaften (48) und an der Anzahl der Spiele (104), die größte bis dahin ausgetragene </a:t>
            </a:r>
            <a:r>
              <a:rPr lang="de-CH" dirty="0">
                <a:hlinkClick r:id="rId2" tooltip="Fußball-Weltmeisterschaft"/>
              </a:rPr>
              <a:t>Fußball-Weltmeisterschaft</a:t>
            </a:r>
            <a:r>
              <a:rPr lang="de-CH" dirty="0"/>
              <a:t>. Erstmals findet eine Fußball-WM in drei Staaten statt.</a:t>
            </a:r>
          </a:p>
          <a:p>
            <a:r>
              <a:rPr lang="de-CH" dirty="0">
                <a:hlinkClick r:id="rId14" tooltip="Curaçao"/>
              </a:rPr>
              <a:t>Curaçao</a:t>
            </a:r>
            <a:r>
              <a:rPr lang="de-CH" dirty="0"/>
              <a:t>,</a:t>
            </a:r>
            <a:r>
              <a:rPr lang="de-CH" baseline="30000" dirty="0">
                <a:hlinkClick r:id="rId15"/>
              </a:rPr>
              <a:t> </a:t>
            </a:r>
            <a:r>
              <a:rPr lang="de-CH" dirty="0"/>
              <a:t> </a:t>
            </a:r>
            <a:r>
              <a:rPr lang="de-CH" dirty="0">
                <a:hlinkClick r:id="rId16" tooltip="Kap Verde"/>
              </a:rPr>
              <a:t>Kap Verde</a:t>
            </a:r>
            <a:r>
              <a:rPr lang="de-CH" dirty="0"/>
              <a:t>,</a:t>
            </a:r>
            <a:r>
              <a:rPr lang="de-CH" baseline="30000" dirty="0"/>
              <a:t>[</a:t>
            </a:r>
            <a:r>
              <a:rPr lang="de-CH" dirty="0">
                <a:hlinkClick r:id="rId17" tooltip="Jordanien"/>
              </a:rPr>
              <a:t>Jordanien</a:t>
            </a:r>
            <a:r>
              <a:rPr lang="de-CH" dirty="0"/>
              <a:t> und </a:t>
            </a:r>
            <a:r>
              <a:rPr lang="de-CH" dirty="0">
                <a:hlinkClick r:id="rId18" tooltip="Usbekistan"/>
              </a:rPr>
              <a:t>Usbekistan</a:t>
            </a:r>
            <a:r>
              <a:rPr lang="de-CH" dirty="0"/>
              <a:t> qualifizierten sich erstmals für eine Fußball-Weltmeisterschaft. Mit der Qualifikation für die Endrunde der Fußball-WM 2026 ist Curaçao gemessen an der Bevölkerungsanzahl (150 000) das kleinste Land, das sich je für eine Fußball-Weltmeisterschaft qualifizierte. Bis dato hielt diesen Rekord </a:t>
            </a:r>
            <a:r>
              <a:rPr lang="de-CH" dirty="0">
                <a:hlinkClick r:id="rId19" tooltip="Island"/>
              </a:rPr>
              <a:t>Island</a:t>
            </a:r>
            <a:r>
              <a:rPr lang="de-CH" dirty="0"/>
              <a:t>, das mit ca. 350 000 Einwohnern erstmals an der </a:t>
            </a:r>
            <a:r>
              <a:rPr lang="de-CH" dirty="0">
                <a:hlinkClick r:id="rId20" tooltip="Fußball-WM 2018"/>
              </a:rPr>
              <a:t>Fußball-WM 2018</a:t>
            </a:r>
            <a:r>
              <a:rPr lang="de-CH" dirty="0"/>
              <a:t> teilgenommen hatte. Erstmals nehmen acht </a:t>
            </a:r>
            <a:r>
              <a:rPr lang="de-CH" dirty="0">
                <a:hlinkClick r:id="rId21" tooltip="Arabische Welt"/>
              </a:rPr>
              <a:t>arabische Nationen</a:t>
            </a:r>
            <a:r>
              <a:rPr lang="de-CH" dirty="0"/>
              <a:t> (</a:t>
            </a:r>
            <a:r>
              <a:rPr lang="de-CH" dirty="0">
                <a:hlinkClick r:id="rId22" tooltip="Ägypten"/>
              </a:rPr>
              <a:t>Ägypten</a:t>
            </a:r>
            <a:r>
              <a:rPr lang="de-CH" dirty="0"/>
              <a:t>, </a:t>
            </a:r>
            <a:r>
              <a:rPr lang="de-CH" dirty="0">
                <a:hlinkClick r:id="rId23" tooltip="Algerien"/>
              </a:rPr>
              <a:t>Algerien</a:t>
            </a:r>
            <a:r>
              <a:rPr lang="de-CH" dirty="0"/>
              <a:t>, </a:t>
            </a:r>
            <a:r>
              <a:rPr lang="de-CH" dirty="0">
                <a:hlinkClick r:id="rId24" tooltip="Irak"/>
              </a:rPr>
              <a:t>Irak</a:t>
            </a:r>
            <a:r>
              <a:rPr lang="de-CH" dirty="0"/>
              <a:t>, Jordanien, </a:t>
            </a:r>
            <a:r>
              <a:rPr lang="de-CH" dirty="0">
                <a:hlinkClick r:id="rId25" tooltip="Katar"/>
              </a:rPr>
              <a:t>Katar</a:t>
            </a:r>
            <a:r>
              <a:rPr lang="de-CH" dirty="0"/>
              <a:t>, </a:t>
            </a:r>
            <a:r>
              <a:rPr lang="de-CH" dirty="0">
                <a:hlinkClick r:id="rId26" tooltip="Marokko"/>
              </a:rPr>
              <a:t>Marokko</a:t>
            </a:r>
            <a:r>
              <a:rPr lang="de-CH" dirty="0"/>
              <a:t>, </a:t>
            </a:r>
            <a:r>
              <a:rPr lang="de-CH" dirty="0">
                <a:hlinkClick r:id="rId27" tooltip="Saudi-Arabien"/>
              </a:rPr>
              <a:t>Saudi-Arabien</a:t>
            </a:r>
            <a:r>
              <a:rPr lang="de-CH" dirty="0"/>
              <a:t> und </a:t>
            </a:r>
            <a:r>
              <a:rPr lang="de-CH" dirty="0">
                <a:hlinkClick r:id="rId28" tooltip="Tunesien"/>
              </a:rPr>
              <a:t>Tunesien</a:t>
            </a:r>
            <a:r>
              <a:rPr lang="de-CH" dirty="0"/>
              <a:t>) teil.</a:t>
            </a:r>
            <a:r>
              <a:rPr lang="de-CH" baseline="30000" dirty="0">
                <a:hlinkClick r:id="rId29"/>
              </a:rPr>
              <a:t>]</a:t>
            </a:r>
            <a:endParaRPr lang="de-CH" dirty="0"/>
          </a:p>
          <a:p>
            <a:r>
              <a:rPr lang="de-CH" dirty="0"/>
              <a:t>Die irakische Mannschaft benötigte 21 Spiele um sich zu qualifizieren, keine Mannschaft benötigte bisher mehr Qualifikationsspiele. Neuseeland benötigte dagegen nur fünf Qualifikationsspiele.</a:t>
            </a:r>
          </a:p>
          <a:p>
            <a:endParaRPr lang="de-CH" dirty="0"/>
          </a:p>
          <a:p>
            <a:r>
              <a:rPr lang="de-CH" dirty="0">
                <a:hlinkClick r:id="rId30"/>
              </a:rPr>
              <a:t>                                             Wikipedia.org Fussball Weltmeisterschaft_2026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767EFB-AB74-C641-C705-F536E78624D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74" y="5241924"/>
            <a:ext cx="2719799" cy="7270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48827EC-AC58-DDB2-0237-02EAC5F26ED9}"/>
              </a:ext>
            </a:extLst>
          </p:cNvPr>
          <p:cNvSpPr txBox="1"/>
          <p:nvPr/>
        </p:nvSpPr>
        <p:spPr>
          <a:xfrm>
            <a:off x="820327" y="5784243"/>
            <a:ext cx="758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/>
          </a:p>
          <a:p>
            <a:r>
              <a:rPr lang="de-CH" dirty="0"/>
              <a:t>Erstellt von </a:t>
            </a:r>
            <a:r>
              <a:rPr lang="de-CH" dirty="0">
                <a:hlinkClick r:id="rId32"/>
              </a:rPr>
              <a:t>www.userlearn.ch</a:t>
            </a:r>
            <a:r>
              <a:rPr lang="de-CH" dirty="0"/>
              <a:t> dem freizugänglichen Bildungsportal  </a:t>
            </a:r>
          </a:p>
        </p:txBody>
      </p:sp>
    </p:spTree>
    <p:extLst>
      <p:ext uri="{BB962C8B-B14F-4D97-AF65-F5344CB8AC3E}">
        <p14:creationId xmlns:p14="http://schemas.microsoft.com/office/powerpoint/2010/main" val="35139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C6A239-0A5F-55DD-820C-434C4C81C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82619" cy="66167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866C4B-7BD6-44A3-2305-FC0AEA95C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41" y="0"/>
            <a:ext cx="2589870" cy="6616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CE5962A-85A1-3318-7E1A-926BB51B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159" y="0"/>
            <a:ext cx="2296781" cy="6527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3B91473-8D06-F4C1-A816-EC6A4EBC8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841" y="0"/>
            <a:ext cx="2313584" cy="6616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DF667F-168A-97E4-419E-B9B6EE58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344" y="-38100"/>
            <a:ext cx="2553533" cy="66548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31A4853-10A7-00AA-DDA0-E890D6975398}"/>
              </a:ext>
            </a:extLst>
          </p:cNvPr>
          <p:cNvSpPr txBox="1"/>
          <p:nvPr/>
        </p:nvSpPr>
        <p:spPr>
          <a:xfrm>
            <a:off x="8477382" y="6211669"/>
            <a:ext cx="758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/>
          </a:p>
          <a:p>
            <a:r>
              <a:rPr lang="de-CH" dirty="0"/>
              <a:t>Erstellt von </a:t>
            </a:r>
            <a:r>
              <a:rPr lang="de-CH" dirty="0">
                <a:hlinkClick r:id="rId7"/>
              </a:rPr>
              <a:t>www.userlearn.ch</a:t>
            </a:r>
            <a:r>
              <a:rPr lang="de-CH" dirty="0"/>
              <a:t>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9E4763-7DCF-FFEE-B744-1E9EF52C02B4}"/>
              </a:ext>
            </a:extLst>
          </p:cNvPr>
          <p:cNvSpPr txBox="1"/>
          <p:nvPr/>
        </p:nvSpPr>
        <p:spPr>
          <a:xfrm>
            <a:off x="2378941" y="6463784"/>
            <a:ext cx="803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8"/>
              </a:rPr>
              <a:t>Wikipedia.org Fussball Weltmeisterschaft_2026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49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18B7035-237A-DC6A-57F8-3D10D4C0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8900"/>
            <a:ext cx="2364822" cy="6502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1D51CBB-9BEE-3285-4867-3315B8A63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58" y="88900"/>
            <a:ext cx="2434808" cy="6464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E1A096-E34D-8680-BDB0-FD88B3625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51" y="139700"/>
            <a:ext cx="2364822" cy="6451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5677E9-AC7B-006B-7E11-012AF0426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723" y="139700"/>
            <a:ext cx="2528005" cy="6413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2CFA5B-E555-E98B-F5A1-1BE01A729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728" y="114300"/>
            <a:ext cx="2238012" cy="64135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08B497-57E3-7F23-EC06-3581074AE848}"/>
              </a:ext>
            </a:extLst>
          </p:cNvPr>
          <p:cNvSpPr txBox="1"/>
          <p:nvPr/>
        </p:nvSpPr>
        <p:spPr>
          <a:xfrm>
            <a:off x="8477382" y="6211669"/>
            <a:ext cx="758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/>
          </a:p>
          <a:p>
            <a:r>
              <a:rPr lang="de-CH" dirty="0"/>
              <a:t>Erstellt von </a:t>
            </a:r>
            <a:r>
              <a:rPr lang="de-CH" dirty="0">
                <a:hlinkClick r:id="rId7"/>
              </a:rPr>
              <a:t>www.userlearn.ch</a:t>
            </a:r>
            <a:r>
              <a:rPr lang="de-CH" dirty="0"/>
              <a:t>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315D2B-7924-E335-8B89-14A7C1FDFB22}"/>
              </a:ext>
            </a:extLst>
          </p:cNvPr>
          <p:cNvSpPr txBox="1"/>
          <p:nvPr/>
        </p:nvSpPr>
        <p:spPr>
          <a:xfrm>
            <a:off x="2378941" y="6463784"/>
            <a:ext cx="803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8"/>
              </a:rPr>
              <a:t>Wikipedia.org Fussball Weltmeisterschaft_2026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38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E24AA4-EF92-1318-92E7-082E52DB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62908" cy="6731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7B01A2-50E9-7530-BD3B-CF6D6BCC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08" y="0"/>
            <a:ext cx="2793666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87A8EF7-2C67-D4F1-1853-8EE5A2581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428" y="25400"/>
            <a:ext cx="5149096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365B249-70B0-FE9C-7A44-2DACA41F1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70" y="25400"/>
            <a:ext cx="1151935" cy="30794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1641703-149A-67C4-DDAD-6FF3F69BBC7A}"/>
              </a:ext>
            </a:extLst>
          </p:cNvPr>
          <p:cNvSpPr txBox="1"/>
          <p:nvPr/>
        </p:nvSpPr>
        <p:spPr>
          <a:xfrm rot="16200000">
            <a:off x="3524275" y="3426896"/>
            <a:ext cx="511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6"/>
              </a:rPr>
              <a:t>Wikipedia.org Fussball Weltmeisterschaft_2026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37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4320CD-EE9F-03E1-6019-09F07E938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3" y="113959"/>
            <a:ext cx="5620534" cy="48774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5B1677-C32D-8FEF-5162-4FD89E7D5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76" y="0"/>
            <a:ext cx="5710691" cy="63664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2A5885-9694-7A19-E9B0-F1BB97D4E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4" y="5114924"/>
            <a:ext cx="2719799" cy="7270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BF0D485-FE11-CBAF-D553-2F23A465B975}"/>
              </a:ext>
            </a:extLst>
          </p:cNvPr>
          <p:cNvSpPr txBox="1"/>
          <p:nvPr/>
        </p:nvSpPr>
        <p:spPr>
          <a:xfrm>
            <a:off x="651741" y="5868764"/>
            <a:ext cx="803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5"/>
              </a:rPr>
              <a:t>Wikipedia.org Fussball Weltmeisterschaft_2026</a:t>
            </a:r>
            <a:r>
              <a:rPr lang="de-CH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B7C840-3537-F745-80EF-B729B07C411E}"/>
              </a:ext>
            </a:extLst>
          </p:cNvPr>
          <p:cNvSpPr txBox="1"/>
          <p:nvPr/>
        </p:nvSpPr>
        <p:spPr>
          <a:xfrm>
            <a:off x="651741" y="5979114"/>
            <a:ext cx="4872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/>
          </a:p>
          <a:p>
            <a:r>
              <a:rPr lang="de-CH" dirty="0"/>
              <a:t>Freizugänglich ohne Kosten </a:t>
            </a:r>
            <a:r>
              <a:rPr lang="de-CH" dirty="0">
                <a:hlinkClick r:id="rId6"/>
              </a:rPr>
              <a:t>www.userlearn.ch</a:t>
            </a:r>
            <a:r>
              <a:rPr lang="de-CH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820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Breitbild</PresentationFormat>
  <Paragraphs>28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2026-06-01T06:53:01Z</dcterms:created>
  <dcterms:modified xsi:type="dcterms:W3CDTF">2026-06-01T07:35:12Z</dcterms:modified>
</cp:coreProperties>
</file>