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5" autoAdjust="0"/>
    <p:restoredTop sz="94660"/>
  </p:normalViewPr>
  <p:slideViewPr>
    <p:cSldViewPr snapToGrid="0">
      <p:cViewPr varScale="1">
        <p:scale>
          <a:sx n="93" d="100"/>
          <a:sy n="93" d="100"/>
        </p:scale>
        <p:origin x="558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C299C2-B7CC-A37E-1808-E18A4E3453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6C21FD2-F225-15AB-53C6-E18FE065CA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4DEF896-C4EE-E2B9-2289-B5F3FD772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409C4-BD23-4B89-88E1-687FC6F73C00}" type="datetimeFigureOut">
              <a:rPr lang="de-CH" smtClean="0"/>
              <a:t>28.10.2025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44DB0B3-B493-7D92-C32D-55D11AD16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DE54BC3-DC56-77F2-AF46-15F2D70A2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B877F-F828-4664-9B01-FCF2968A637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65773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B231C3-25C6-89C5-42E3-3232B20101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DA80B4A-C9A6-F62A-54CB-D0189252BF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0FCC6BE-7C14-86AD-8B4D-4F07BF125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409C4-BD23-4B89-88E1-687FC6F73C00}" type="datetimeFigureOut">
              <a:rPr lang="de-CH" smtClean="0"/>
              <a:t>28.10.2025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A5E1BB0-143E-E90E-AF58-C0415E742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D373311-31E5-7AEA-9E60-F6F6CFEA5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B877F-F828-4664-9B01-FCF2968A637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3818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1F6FEA51-EAD2-C819-714F-07BCE5505F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00D7CF5-C616-88F8-E150-51D207F72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F2FD99D-9C5D-5957-53DE-ECA784C49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409C4-BD23-4B89-88E1-687FC6F73C00}" type="datetimeFigureOut">
              <a:rPr lang="de-CH" smtClean="0"/>
              <a:t>28.10.2025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718A022-AAD2-9694-7B09-773D05EC5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85CC4B8-9887-D422-CA5F-53C117DA5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B877F-F828-4664-9B01-FCF2968A637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4779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A7C254-11C3-99DB-169C-A43C5DB9F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4327E70-5D52-730B-F6C2-B49D07B569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BE376CC-3950-F404-6531-FAFF5DF58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409C4-BD23-4B89-88E1-687FC6F73C00}" type="datetimeFigureOut">
              <a:rPr lang="de-CH" smtClean="0"/>
              <a:t>28.10.2025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6F09B4A-8E11-B236-3ACF-0A03E9782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19AC25C-4DEB-3361-7B8B-1B6046C28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B877F-F828-4664-9B01-FCF2968A637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57396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E6676A-D61A-AD92-B9A5-584BD1AAD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4A1E582-B35C-6BF9-EF6A-804F2C31F9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ED12DF3-82CD-2ADA-CCCB-F37900C04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409C4-BD23-4B89-88E1-687FC6F73C00}" type="datetimeFigureOut">
              <a:rPr lang="de-CH" smtClean="0"/>
              <a:t>28.10.2025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3171AEF-73F5-2FCC-9461-43D67B094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2E1E53B-806D-4BAE-3F2E-C076784B0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B877F-F828-4664-9B01-FCF2968A637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54787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C7DFF2-EDC8-D4A5-8D76-72D7227D0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A1AB0E9-A98D-D1A9-9427-D208494FA8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47F71CC-B973-90EB-2501-83AA0C6D90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900E21B-1086-8E62-9E3A-8B67D9E9A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409C4-BD23-4B89-88E1-687FC6F73C00}" type="datetimeFigureOut">
              <a:rPr lang="de-CH" smtClean="0"/>
              <a:t>28.10.2025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E29BE6F-BC9E-89DF-9032-D045A9DAB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B0C62EC-8F83-96D8-C5C7-162F8E3DE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B877F-F828-4664-9B01-FCF2968A637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38933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2BB9A9-A436-9AE4-5755-FFF0AE532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C348C39-F997-1189-187E-DE17BD6EC1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0001528-CC2B-549E-F3C6-D269AF5431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70939CA-F808-C781-677A-1F440ECD91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97E8842-1768-0204-134F-4005D2135A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C460E38-AF33-5832-0AA6-440ADBD80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409C4-BD23-4B89-88E1-687FC6F73C00}" type="datetimeFigureOut">
              <a:rPr lang="de-CH" smtClean="0"/>
              <a:t>28.10.2025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7700CAB-395B-DB59-FDD8-7AABFBE5E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69F1876-77B2-A0F6-65E6-D2EC089B0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B877F-F828-4664-9B01-FCF2968A637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14729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DEAD44-D582-4355-FF93-AD276C929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8DD71AA-8552-92FE-F335-E1670B618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409C4-BD23-4B89-88E1-687FC6F73C00}" type="datetimeFigureOut">
              <a:rPr lang="de-CH" smtClean="0"/>
              <a:t>28.10.2025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3F25BE4-0FAC-1995-A212-946F2EBD7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CA00FAB-6DA2-CA9F-D61B-27C538B93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B877F-F828-4664-9B01-FCF2968A637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8398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AAF8B434-4F10-8FF5-D51B-6FC5A07D6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409C4-BD23-4B89-88E1-687FC6F73C00}" type="datetimeFigureOut">
              <a:rPr lang="de-CH" smtClean="0"/>
              <a:t>28.10.2025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0083FEA-828E-5FC2-7D61-A0438D8FE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5377895-7254-8DA3-41CC-4E1EC3191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B877F-F828-4664-9B01-FCF2968A637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90203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F26F0C-0D8B-4404-2094-3D77B8FE8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77B67C3-05AE-7F68-6603-63B11DC6F0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E9A6C20-23CF-6D5C-3684-C02F3E2383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EB976E5-274E-EA49-9F01-1450063B5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409C4-BD23-4B89-88E1-687FC6F73C00}" type="datetimeFigureOut">
              <a:rPr lang="de-CH" smtClean="0"/>
              <a:t>28.10.2025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6EB6E5A-94CB-C509-98A0-6845B2D19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82ABECC-1FB1-7950-6497-B8B6356DD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B877F-F828-4664-9B01-FCF2968A637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22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6B42EB-C135-7956-836C-FCAB90BEB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7777C49-210B-FA32-2B87-A95607D54D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BC12CAF-4576-1EF3-A7FF-E5B5F89AE3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F15F904-20D8-E054-F2FE-9E725B9C8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409C4-BD23-4B89-88E1-687FC6F73C00}" type="datetimeFigureOut">
              <a:rPr lang="de-CH" smtClean="0"/>
              <a:t>28.10.2025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3431D42-DE19-4CF2-74E8-E57D12BB0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1C515D6-83CA-185F-94DC-50BB6472E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B877F-F828-4664-9B01-FCF2968A637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33368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770EC21-7943-9D79-5D3F-F3F315AF1E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781E192-94D1-0427-95B4-4B21C5659E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3AE0513-233C-1820-ACDD-EA517D31C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0409C4-BD23-4B89-88E1-687FC6F73C00}" type="datetimeFigureOut">
              <a:rPr lang="de-CH" smtClean="0"/>
              <a:t>28.10.2025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C0E617D-6B9A-FEE5-8F4E-7D822FF04E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7DF788F-192D-78F0-51BE-74839B77ED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4B877F-F828-4664-9B01-FCF2968A637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41099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jpg"/><Relationship Id="rId7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de.wikipedia.org/wiki/Fu%C3%9Fball-Weltmeisterschaft_2026" TargetMode="External"/><Relationship Id="rId5" Type="http://schemas.openxmlformats.org/officeDocument/2006/relationships/hyperlink" Target="https://creativecommons.org/licenses/by/3.0" TargetMode="External"/><Relationship Id="rId10" Type="http://schemas.openxmlformats.org/officeDocument/2006/relationships/hyperlink" Target="http://www.userlearn.ch/" TargetMode="External"/><Relationship Id="rId4" Type="http://schemas.openxmlformats.org/officeDocument/2006/relationships/hyperlink" Target="https://creativecommons.org/licenses/by-sa/2.5" TargetMode="External"/><Relationship Id="rId9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6D1A0D06-DAE5-00DF-1F5C-C67D5222C1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6868" y="4729394"/>
            <a:ext cx="7590518" cy="2128606"/>
          </a:xfrm>
          <a:prstGeom prst="rect">
            <a:avLst/>
          </a:prstGeom>
        </p:spPr>
      </p:pic>
      <p:pic>
        <p:nvPicPr>
          <p:cNvPr id="7" name="Grafik 6" descr="Ein Bild, das Text, Karte, Atlas, Diagramm enthält.&#10;&#10;KI-generierte Inhalte können fehlerhaft sein.">
            <a:extLst>
              <a:ext uri="{FF2B5EF4-FFF2-40B4-BE49-F238E27FC236}">
                <a16:creationId xmlns:a16="http://schemas.microsoft.com/office/drawing/2014/main" id="{D782909B-1250-2581-82F0-658012678D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6868" y="-32911"/>
            <a:ext cx="7590518" cy="4762305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095F89EF-9502-C970-424E-65643C80A549}"/>
              </a:ext>
            </a:extLst>
          </p:cNvPr>
          <p:cNvSpPr txBox="1"/>
          <p:nvPr/>
        </p:nvSpPr>
        <p:spPr>
          <a:xfrm>
            <a:off x="10109771" y="2887682"/>
            <a:ext cx="197948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CH" dirty="0" err="1"/>
              <a:t>Yug</a:t>
            </a:r>
            <a:r>
              <a:rPr lang="de-CH" dirty="0"/>
              <a:t> und Tubs, CC </a:t>
            </a:r>
            <a:r>
              <a:rPr lang="de-CH" dirty="0">
                <a:hlinkClick r:id="rId4"/>
              </a:rPr>
              <a:t>creativecommons.org/licenses/by-sa/2.5</a:t>
            </a:r>
            <a:r>
              <a:rPr lang="de-CH" dirty="0"/>
              <a:t>, </a:t>
            </a:r>
            <a:r>
              <a:rPr lang="de-CH" dirty="0" err="1"/>
              <a:t>NordNordWest</a:t>
            </a:r>
            <a:r>
              <a:rPr lang="de-CH" dirty="0"/>
              <a:t>, CC BY 3.0 </a:t>
            </a:r>
            <a:r>
              <a:rPr lang="de-CH" dirty="0">
                <a:hlinkClick r:id="rId5"/>
              </a:rPr>
              <a:t>https://creativecommons.org/licenses/by/3.0</a:t>
            </a:r>
            <a:r>
              <a:rPr lang="de-CH" dirty="0"/>
              <a:t>, via</a:t>
            </a:r>
            <a:r>
              <a:rPr lang="de-CH" dirty="0">
                <a:hlinkClick r:id="rId6"/>
              </a:rPr>
              <a:t> Wikimedia </a:t>
            </a:r>
            <a:r>
              <a:rPr lang="de-CH" dirty="0" err="1">
                <a:hlinkClick r:id="rId6"/>
              </a:rPr>
              <a:t>Commonsvia</a:t>
            </a:r>
            <a:r>
              <a:rPr lang="de-CH" dirty="0">
                <a:hlinkClick r:id="rId6"/>
              </a:rPr>
              <a:t> Wikimedia Commons Wikipedia</a:t>
            </a:r>
            <a:endParaRPr lang="de-CH" dirty="0"/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E9A21740-A819-9052-0353-3B971D21319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109771" y="0"/>
            <a:ext cx="1991003" cy="895475"/>
          </a:xfrm>
          <a:prstGeom prst="rect">
            <a:avLst/>
          </a:prstGeom>
        </p:spPr>
      </p:pic>
      <p:pic>
        <p:nvPicPr>
          <p:cNvPr id="19" name="Grafik 18">
            <a:extLst>
              <a:ext uri="{FF2B5EF4-FFF2-40B4-BE49-F238E27FC236}">
                <a16:creationId xmlns:a16="http://schemas.microsoft.com/office/drawing/2014/main" id="{27B882EA-85B2-8C57-4AB7-AF2991742A9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109771" y="1062787"/>
            <a:ext cx="1771897" cy="828791"/>
          </a:xfrm>
          <a:prstGeom prst="rect">
            <a:avLst/>
          </a:prstGeom>
        </p:spPr>
      </p:pic>
      <p:pic>
        <p:nvPicPr>
          <p:cNvPr id="21" name="Grafik 20" descr="Ein Bild, das Text, Schrift, Logo, Grafiken enthält.&#10;&#10;KI-generierte Inhalte können fehlerhaft sein.">
            <a:extLst>
              <a:ext uri="{FF2B5EF4-FFF2-40B4-BE49-F238E27FC236}">
                <a16:creationId xmlns:a16="http://schemas.microsoft.com/office/drawing/2014/main" id="{B88B9C8D-F41D-D054-8FA8-3C779E0F774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2441" y="2015453"/>
            <a:ext cx="1858238" cy="645554"/>
          </a:xfrm>
          <a:prstGeom prst="rect">
            <a:avLst/>
          </a:prstGeom>
        </p:spPr>
      </p:pic>
      <p:sp>
        <p:nvSpPr>
          <p:cNvPr id="23" name="Textfeld 22">
            <a:extLst>
              <a:ext uri="{FF2B5EF4-FFF2-40B4-BE49-F238E27FC236}">
                <a16:creationId xmlns:a16="http://schemas.microsoft.com/office/drawing/2014/main" id="{D5F2EB21-4EE4-DF9F-332D-C1B1431D00F8}"/>
              </a:ext>
            </a:extLst>
          </p:cNvPr>
          <p:cNvSpPr txBox="1"/>
          <p:nvPr/>
        </p:nvSpPr>
        <p:spPr>
          <a:xfrm>
            <a:off x="0" y="1528441"/>
            <a:ext cx="618893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CH" dirty="0">
                <a:hlinkClick r:id="rId6"/>
              </a:rPr>
              <a:t>Quelle und mehr Infos</a:t>
            </a:r>
          </a:p>
          <a:p>
            <a:r>
              <a:rPr lang="de-CH" dirty="0">
                <a:hlinkClick r:id="rId6"/>
              </a:rPr>
              <a:t> fast in Echtzeit</a:t>
            </a:r>
          </a:p>
          <a:p>
            <a:r>
              <a:rPr lang="de-CH" dirty="0">
                <a:hlinkClick r:id="rId6"/>
              </a:rPr>
              <a:t>Wikipedia.org </a:t>
            </a:r>
          </a:p>
          <a:p>
            <a:r>
              <a:rPr lang="de-CH" dirty="0">
                <a:hlinkClick r:id="rId6"/>
              </a:rPr>
              <a:t>Fussball WM 26</a:t>
            </a:r>
            <a:endParaRPr lang="de-CH" dirty="0"/>
          </a:p>
          <a:p>
            <a:r>
              <a:rPr lang="de-CH" dirty="0"/>
              <a:t> 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CDCB39D6-3431-3295-8590-F44124F3E21C}"/>
              </a:ext>
            </a:extLst>
          </p:cNvPr>
          <p:cNvSpPr txBox="1"/>
          <p:nvPr/>
        </p:nvSpPr>
        <p:spPr>
          <a:xfrm>
            <a:off x="91226" y="112631"/>
            <a:ext cx="61233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CH" b="1" dirty="0">
                <a:hlinkClick r:id="rId6"/>
              </a:rPr>
              <a:t>Fussball WM 2026</a:t>
            </a:r>
            <a:endParaRPr lang="de-CH" b="1" dirty="0"/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B3D497DF-984F-6043-5070-B15A34AA7C6C}"/>
              </a:ext>
            </a:extLst>
          </p:cNvPr>
          <p:cNvSpPr txBox="1"/>
          <p:nvPr/>
        </p:nvSpPr>
        <p:spPr>
          <a:xfrm>
            <a:off x="173325" y="4734342"/>
            <a:ext cx="2171289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200" b="1" dirty="0">
                <a:hlinkClick r:id="rId10"/>
              </a:rPr>
              <a:t>www.userlearn.ch</a:t>
            </a:r>
            <a:r>
              <a:rPr lang="de-DE" sz="1200" b="1" dirty="0"/>
              <a:t> </a:t>
            </a:r>
          </a:p>
          <a:p>
            <a:endParaRPr lang="de-DE" sz="1200" b="1" dirty="0"/>
          </a:p>
          <a:p>
            <a:r>
              <a:rPr lang="de-DE" sz="1200" b="1" dirty="0"/>
              <a:t>Gratis und ohne </a:t>
            </a:r>
            <a:r>
              <a:rPr lang="de-DE" sz="1200" b="1" dirty="0" err="1"/>
              <a:t>Registierung</a:t>
            </a:r>
            <a:r>
              <a:rPr lang="de-DE" sz="1200" b="1" dirty="0"/>
              <a:t> frei zugängliches Lernportal Schweiz. Alle Lernmaterialien von Lehrkräften und frei verwendbar!</a:t>
            </a:r>
          </a:p>
          <a:p>
            <a:r>
              <a:rPr lang="de-DE" sz="1200" b="1" dirty="0"/>
              <a:t>Erstellt 28.10.25</a:t>
            </a:r>
          </a:p>
          <a:p>
            <a:endParaRPr lang="de-CH" sz="1200" dirty="0"/>
          </a:p>
        </p:txBody>
      </p:sp>
    </p:spTree>
    <p:extLst>
      <p:ext uri="{BB962C8B-B14F-4D97-AF65-F5344CB8AC3E}">
        <p14:creationId xmlns:p14="http://schemas.microsoft.com/office/powerpoint/2010/main" val="7689782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</Words>
  <Application>Microsoft Office PowerPoint</Application>
  <PresentationFormat>Breitbild</PresentationFormat>
  <Paragraphs>11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Jürg Krämer</dc:creator>
  <cp:lastModifiedBy>Jürg Krämer</cp:lastModifiedBy>
  <cp:revision>1</cp:revision>
  <dcterms:created xsi:type="dcterms:W3CDTF">2025-10-28T09:08:16Z</dcterms:created>
  <dcterms:modified xsi:type="dcterms:W3CDTF">2025-10-28T09:22:07Z</dcterms:modified>
</cp:coreProperties>
</file>